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6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7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577" r:id="rId5"/>
    <p:sldId id="658" r:id="rId6"/>
    <p:sldId id="671" r:id="rId7"/>
    <p:sldId id="672" r:id="rId8"/>
    <p:sldId id="673" r:id="rId9"/>
    <p:sldId id="674" r:id="rId10"/>
    <p:sldId id="675" r:id="rId11"/>
    <p:sldId id="665" r:id="rId12"/>
    <p:sldId id="666" r:id="rId13"/>
    <p:sldId id="667" r:id="rId14"/>
    <p:sldId id="668" r:id="rId15"/>
    <p:sldId id="669" r:id="rId16"/>
  </p:sldIdLst>
  <p:sldSz cx="9144000" cy="6858000" type="screen4x3"/>
  <p:notesSz cx="6794500" cy="99314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973C4DB4-5772-46C0-A3EA-629616888FD1}">
          <p14:sldIdLst>
            <p14:sldId id="577"/>
            <p14:sldId id="658"/>
            <p14:sldId id="671"/>
            <p14:sldId id="672"/>
            <p14:sldId id="673"/>
            <p14:sldId id="674"/>
            <p14:sldId id="675"/>
            <p14:sldId id="665"/>
            <p14:sldId id="666"/>
            <p14:sldId id="667"/>
            <p14:sldId id="668"/>
            <p14:sldId id="6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70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252B"/>
    <a:srgbClr val="D1005D"/>
    <a:srgbClr val="D5A10F"/>
    <a:srgbClr val="512698"/>
    <a:srgbClr val="063E74"/>
    <a:srgbClr val="719500"/>
    <a:srgbClr val="0099A8"/>
    <a:srgbClr val="FFB9D9"/>
    <a:srgbClr val="D1BFEF"/>
    <a:srgbClr val="58EA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6301" autoAdjust="0"/>
  </p:normalViewPr>
  <p:slideViewPr>
    <p:cSldViewPr>
      <p:cViewPr varScale="1">
        <p:scale>
          <a:sx n="127" d="100"/>
          <a:sy n="127" d="100"/>
        </p:scale>
        <p:origin x="1464" y="192"/>
      </p:cViewPr>
      <p:guideLst>
        <p:guide orient="horz" pos="370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904"/>
    </p:cViewPr>
  </p:sorterViewPr>
  <p:notesViewPr>
    <p:cSldViewPr>
      <p:cViewPr varScale="1">
        <p:scale>
          <a:sx n="51" d="100"/>
          <a:sy n="51" d="100"/>
        </p:scale>
        <p:origin x="-3000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12B132-AEF0-EF4A-9CCA-0379E0EECFBA}" type="doc">
      <dgm:prSet loTypeId="urn:microsoft.com/office/officeart/2005/8/layout/hChevron3" loCatId="" qsTypeId="urn:microsoft.com/office/officeart/2005/8/quickstyle/simple4" qsCatId="simple" csTypeId="urn:microsoft.com/office/officeart/2005/8/colors/accent1_2" csCatId="accent1" phldr="1"/>
      <dgm:spPr/>
    </dgm:pt>
    <dgm:pt modelId="{E5B030AD-6F88-CD4A-B979-E69D127731CB}">
      <dgm:prSet phldrT="[Tekst]"/>
      <dgm:spPr>
        <a:solidFill>
          <a:srgbClr val="C0252B"/>
        </a:solidFill>
        <a:effectLst/>
      </dgm:spPr>
      <dgm:t>
        <a:bodyPr/>
        <a:lstStyle/>
        <a:p>
          <a:r>
            <a:rPr lang="nl-NL" b="1" dirty="0">
              <a:latin typeface="Gill Sans MT" panose="020B0502020104020203" pitchFamily="34" charset="0"/>
            </a:rPr>
            <a:t>Ontstaan</a:t>
          </a:r>
          <a:r>
            <a:rPr lang="nl-NL" b="1" dirty="0"/>
            <a:t> </a:t>
          </a:r>
          <a:r>
            <a:rPr lang="nl-NL" b="1" dirty="0">
              <a:latin typeface="Gill Sans MT" panose="020B0502020104020203" pitchFamily="34" charset="0"/>
            </a:rPr>
            <a:t>behoefte</a:t>
          </a:r>
        </a:p>
      </dgm:t>
    </dgm:pt>
    <dgm:pt modelId="{DBAECA68-7EE2-6540-A30C-1B199D2A6332}" type="parTrans" cxnId="{E5AD319F-1028-BB43-A2A7-CB00D7B8D7C9}">
      <dgm:prSet/>
      <dgm:spPr/>
      <dgm:t>
        <a:bodyPr/>
        <a:lstStyle/>
        <a:p>
          <a:endParaRPr lang="nl-NL"/>
        </a:p>
      </dgm:t>
    </dgm:pt>
    <dgm:pt modelId="{58081F1F-C4D2-6040-8844-147AEC20CB96}" type="sibTrans" cxnId="{E5AD319F-1028-BB43-A2A7-CB00D7B8D7C9}">
      <dgm:prSet/>
      <dgm:spPr/>
      <dgm:t>
        <a:bodyPr/>
        <a:lstStyle/>
        <a:p>
          <a:endParaRPr lang="nl-NL"/>
        </a:p>
      </dgm:t>
    </dgm:pt>
    <dgm:pt modelId="{4084190D-6104-9B47-A73F-250C3D2385A3}">
      <dgm:prSet phldrT="[Tekst]"/>
      <dgm:spPr>
        <a:solidFill>
          <a:schemeClr val="bg2">
            <a:lumMod val="85000"/>
          </a:schemeClr>
        </a:solidFill>
      </dgm:spPr>
      <dgm:t>
        <a:bodyPr/>
        <a:lstStyle/>
        <a:p>
          <a:r>
            <a:rPr lang="nl-NL" b="1" dirty="0">
              <a:latin typeface="Gill Sans MT" panose="020B0502020104020203" pitchFamily="34" charset="0"/>
            </a:rPr>
            <a:t>Oriëntatie</a:t>
          </a:r>
        </a:p>
      </dgm:t>
    </dgm:pt>
    <dgm:pt modelId="{63001101-2C17-A441-9C3B-D47A9AA7F980}" type="parTrans" cxnId="{1AF7C49F-28FB-3049-8E72-FC46BEE47CF8}">
      <dgm:prSet/>
      <dgm:spPr/>
      <dgm:t>
        <a:bodyPr/>
        <a:lstStyle/>
        <a:p>
          <a:endParaRPr lang="nl-NL"/>
        </a:p>
      </dgm:t>
    </dgm:pt>
    <dgm:pt modelId="{101E368D-5906-9E45-A57F-6C4BBFF386BA}" type="sibTrans" cxnId="{1AF7C49F-28FB-3049-8E72-FC46BEE47CF8}">
      <dgm:prSet/>
      <dgm:spPr/>
      <dgm:t>
        <a:bodyPr/>
        <a:lstStyle/>
        <a:p>
          <a:endParaRPr lang="nl-NL"/>
        </a:p>
      </dgm:t>
    </dgm:pt>
    <dgm:pt modelId="{B946047E-F67B-4147-8FF5-27A9B768BC02}">
      <dgm:prSet phldrT="[Tekst]"/>
      <dgm:spPr>
        <a:solidFill>
          <a:srgbClr val="C0252B"/>
        </a:solidFill>
      </dgm:spPr>
      <dgm:t>
        <a:bodyPr/>
        <a:lstStyle/>
        <a:p>
          <a:r>
            <a:rPr lang="nl-NL" b="1" dirty="0">
              <a:latin typeface="Gill Sans MT" panose="020B0502020104020203" pitchFamily="34" charset="0"/>
            </a:rPr>
            <a:t>Beslissing</a:t>
          </a:r>
        </a:p>
      </dgm:t>
    </dgm:pt>
    <dgm:pt modelId="{DE1BF37B-1E37-744D-B77C-7564419B1FFA}" type="parTrans" cxnId="{7FC33518-6BDA-414F-87A2-1BF41C2851D3}">
      <dgm:prSet/>
      <dgm:spPr/>
      <dgm:t>
        <a:bodyPr/>
        <a:lstStyle/>
        <a:p>
          <a:endParaRPr lang="nl-NL"/>
        </a:p>
      </dgm:t>
    </dgm:pt>
    <dgm:pt modelId="{B460AA81-922B-1647-9BE4-B090DA461689}" type="sibTrans" cxnId="{7FC33518-6BDA-414F-87A2-1BF41C2851D3}">
      <dgm:prSet/>
      <dgm:spPr/>
      <dgm:t>
        <a:bodyPr/>
        <a:lstStyle/>
        <a:p>
          <a:endParaRPr lang="nl-NL"/>
        </a:p>
      </dgm:t>
    </dgm:pt>
    <dgm:pt modelId="{BC503768-59CC-2E48-8DA3-EDD8282ECB0C}">
      <dgm:prSet phldrT="[Tekst]"/>
      <dgm:spPr>
        <a:solidFill>
          <a:schemeClr val="bg2">
            <a:lumMod val="85000"/>
          </a:schemeClr>
        </a:solidFill>
      </dgm:spPr>
      <dgm:t>
        <a:bodyPr/>
        <a:lstStyle/>
        <a:p>
          <a:r>
            <a:rPr lang="nl-NL" b="1" dirty="0">
              <a:latin typeface="Gill Sans MT" panose="020B0502020104020203" pitchFamily="34" charset="0"/>
            </a:rPr>
            <a:t>Gebruiken</a:t>
          </a:r>
        </a:p>
      </dgm:t>
    </dgm:pt>
    <dgm:pt modelId="{4139FAB7-2ADC-A542-9D78-EAC29D5E084C}" type="parTrans" cxnId="{4F3FB2E2-0C77-1640-8B21-F14FEEBD8986}">
      <dgm:prSet/>
      <dgm:spPr/>
      <dgm:t>
        <a:bodyPr/>
        <a:lstStyle/>
        <a:p>
          <a:endParaRPr lang="nl-NL"/>
        </a:p>
      </dgm:t>
    </dgm:pt>
    <dgm:pt modelId="{CA0F77CD-B436-FB4D-A4F6-ED08CCDC62ED}" type="sibTrans" cxnId="{4F3FB2E2-0C77-1640-8B21-F14FEEBD8986}">
      <dgm:prSet/>
      <dgm:spPr/>
      <dgm:t>
        <a:bodyPr/>
        <a:lstStyle/>
        <a:p>
          <a:endParaRPr lang="nl-NL"/>
        </a:p>
      </dgm:t>
    </dgm:pt>
    <dgm:pt modelId="{9114C555-12B1-6E46-AF6A-B12261E1AAF6}">
      <dgm:prSet phldrT="[Tekst]"/>
      <dgm:spPr>
        <a:solidFill>
          <a:srgbClr val="C0252B"/>
        </a:solidFill>
      </dgm:spPr>
      <dgm:t>
        <a:bodyPr/>
        <a:lstStyle/>
        <a:p>
          <a:r>
            <a:rPr lang="nl-NL" b="1" dirty="0">
              <a:latin typeface="Gill Sans MT" panose="020B0502020104020203" pitchFamily="34" charset="0"/>
            </a:rPr>
            <a:t>Evaluatie, heroverwegen &amp; ambassadeurschap  </a:t>
          </a:r>
        </a:p>
      </dgm:t>
    </dgm:pt>
    <dgm:pt modelId="{D2D88FB1-61BE-8C40-BCA3-FF1AC092042B}" type="parTrans" cxnId="{BD14C0D2-4792-AE4D-9CD5-E1BBC33A6201}">
      <dgm:prSet/>
      <dgm:spPr/>
      <dgm:t>
        <a:bodyPr/>
        <a:lstStyle/>
        <a:p>
          <a:endParaRPr lang="nl-NL"/>
        </a:p>
      </dgm:t>
    </dgm:pt>
    <dgm:pt modelId="{E61F87DB-893B-FB45-BCC5-2FDD3C69E85B}" type="sibTrans" cxnId="{BD14C0D2-4792-AE4D-9CD5-E1BBC33A6201}">
      <dgm:prSet/>
      <dgm:spPr/>
      <dgm:t>
        <a:bodyPr/>
        <a:lstStyle/>
        <a:p>
          <a:endParaRPr lang="nl-NL"/>
        </a:p>
      </dgm:t>
    </dgm:pt>
    <dgm:pt modelId="{BF34B250-70F4-0E41-A9A0-AA818EE2B15D}" type="pres">
      <dgm:prSet presAssocID="{9412B132-AEF0-EF4A-9CCA-0379E0EECFBA}" presName="Name0" presStyleCnt="0">
        <dgm:presLayoutVars>
          <dgm:dir/>
          <dgm:resizeHandles val="exact"/>
        </dgm:presLayoutVars>
      </dgm:prSet>
      <dgm:spPr/>
    </dgm:pt>
    <dgm:pt modelId="{56EF5D5E-70C9-AB4C-855B-53D5B6F5DFAF}" type="pres">
      <dgm:prSet presAssocID="{E5B030AD-6F88-CD4A-B979-E69D127731CB}" presName="parTxOnly" presStyleLbl="node1" presStyleIdx="0" presStyleCnt="5" custLinFactNeighborX="-66538" custLinFactNeighborY="376">
        <dgm:presLayoutVars>
          <dgm:bulletEnabled val="1"/>
        </dgm:presLayoutVars>
      </dgm:prSet>
      <dgm:spPr/>
    </dgm:pt>
    <dgm:pt modelId="{1C18947C-1EAC-FB44-A1BF-A4F5E35F1524}" type="pres">
      <dgm:prSet presAssocID="{58081F1F-C4D2-6040-8844-147AEC20CB96}" presName="parSpace" presStyleCnt="0"/>
      <dgm:spPr/>
    </dgm:pt>
    <dgm:pt modelId="{50CBC9D9-C349-8F44-B48D-156DCD2C9EA0}" type="pres">
      <dgm:prSet presAssocID="{4084190D-6104-9B47-A73F-250C3D2385A3}" presName="parTxOnly" presStyleLbl="node1" presStyleIdx="1" presStyleCnt="5">
        <dgm:presLayoutVars>
          <dgm:bulletEnabled val="1"/>
        </dgm:presLayoutVars>
      </dgm:prSet>
      <dgm:spPr/>
    </dgm:pt>
    <dgm:pt modelId="{D717A1B1-D773-4B41-8FA4-B2AD83D4107E}" type="pres">
      <dgm:prSet presAssocID="{101E368D-5906-9E45-A57F-6C4BBFF386BA}" presName="parSpace" presStyleCnt="0"/>
      <dgm:spPr/>
    </dgm:pt>
    <dgm:pt modelId="{546032F7-FD79-F640-A5B8-5E91CB2A8B5D}" type="pres">
      <dgm:prSet presAssocID="{B946047E-F67B-4147-8FF5-27A9B768BC02}" presName="parTxOnly" presStyleLbl="node1" presStyleIdx="2" presStyleCnt="5">
        <dgm:presLayoutVars>
          <dgm:bulletEnabled val="1"/>
        </dgm:presLayoutVars>
      </dgm:prSet>
      <dgm:spPr/>
    </dgm:pt>
    <dgm:pt modelId="{9AD7DD2D-0056-EF44-B685-85A7A6078B2A}" type="pres">
      <dgm:prSet presAssocID="{B460AA81-922B-1647-9BE4-B090DA461689}" presName="parSpace" presStyleCnt="0"/>
      <dgm:spPr/>
    </dgm:pt>
    <dgm:pt modelId="{FDF77531-9863-5548-85EC-38BD006342EA}" type="pres">
      <dgm:prSet presAssocID="{BC503768-59CC-2E48-8DA3-EDD8282ECB0C}" presName="parTxOnly" presStyleLbl="node1" presStyleIdx="3" presStyleCnt="5">
        <dgm:presLayoutVars>
          <dgm:bulletEnabled val="1"/>
        </dgm:presLayoutVars>
      </dgm:prSet>
      <dgm:spPr/>
    </dgm:pt>
    <dgm:pt modelId="{31F1D72B-EB7E-7A46-B986-D62F20C735D4}" type="pres">
      <dgm:prSet presAssocID="{CA0F77CD-B436-FB4D-A4F6-ED08CCDC62ED}" presName="parSpace" presStyleCnt="0"/>
      <dgm:spPr/>
    </dgm:pt>
    <dgm:pt modelId="{CD3FD535-5745-FF45-B795-A35AE552C2AF}" type="pres">
      <dgm:prSet presAssocID="{9114C555-12B1-6E46-AF6A-B12261E1AAF6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B9E0305-36DB-8C4A-B5FF-071C50C2F06A}" type="presOf" srcId="{B946047E-F67B-4147-8FF5-27A9B768BC02}" destId="{546032F7-FD79-F640-A5B8-5E91CB2A8B5D}" srcOrd="0" destOrd="0" presId="urn:microsoft.com/office/officeart/2005/8/layout/hChevron3"/>
    <dgm:cxn modelId="{7FC33518-6BDA-414F-87A2-1BF41C2851D3}" srcId="{9412B132-AEF0-EF4A-9CCA-0379E0EECFBA}" destId="{B946047E-F67B-4147-8FF5-27A9B768BC02}" srcOrd="2" destOrd="0" parTransId="{DE1BF37B-1E37-744D-B77C-7564419B1FFA}" sibTransId="{B460AA81-922B-1647-9BE4-B090DA461689}"/>
    <dgm:cxn modelId="{5A8E6B19-11EB-4F47-A1D2-9B2D09E283EC}" type="presOf" srcId="{9412B132-AEF0-EF4A-9CCA-0379E0EECFBA}" destId="{BF34B250-70F4-0E41-A9A0-AA818EE2B15D}" srcOrd="0" destOrd="0" presId="urn:microsoft.com/office/officeart/2005/8/layout/hChevron3"/>
    <dgm:cxn modelId="{44DE4A1C-3384-1A4F-B98B-352266E60AB7}" type="presOf" srcId="{BC503768-59CC-2E48-8DA3-EDD8282ECB0C}" destId="{FDF77531-9863-5548-85EC-38BD006342EA}" srcOrd="0" destOrd="0" presId="urn:microsoft.com/office/officeart/2005/8/layout/hChevron3"/>
    <dgm:cxn modelId="{D7898E54-F486-9E4B-A094-E564088B9B10}" type="presOf" srcId="{E5B030AD-6F88-CD4A-B979-E69D127731CB}" destId="{56EF5D5E-70C9-AB4C-855B-53D5B6F5DFAF}" srcOrd="0" destOrd="0" presId="urn:microsoft.com/office/officeart/2005/8/layout/hChevron3"/>
    <dgm:cxn modelId="{5197527A-70F0-8D4C-9FDA-6CF45AEC75EC}" type="presOf" srcId="{4084190D-6104-9B47-A73F-250C3D2385A3}" destId="{50CBC9D9-C349-8F44-B48D-156DCD2C9EA0}" srcOrd="0" destOrd="0" presId="urn:microsoft.com/office/officeart/2005/8/layout/hChevron3"/>
    <dgm:cxn modelId="{E5AD319F-1028-BB43-A2A7-CB00D7B8D7C9}" srcId="{9412B132-AEF0-EF4A-9CCA-0379E0EECFBA}" destId="{E5B030AD-6F88-CD4A-B979-E69D127731CB}" srcOrd="0" destOrd="0" parTransId="{DBAECA68-7EE2-6540-A30C-1B199D2A6332}" sibTransId="{58081F1F-C4D2-6040-8844-147AEC20CB96}"/>
    <dgm:cxn modelId="{1AF7C49F-28FB-3049-8E72-FC46BEE47CF8}" srcId="{9412B132-AEF0-EF4A-9CCA-0379E0EECFBA}" destId="{4084190D-6104-9B47-A73F-250C3D2385A3}" srcOrd="1" destOrd="0" parTransId="{63001101-2C17-A441-9C3B-D47A9AA7F980}" sibTransId="{101E368D-5906-9E45-A57F-6C4BBFF386BA}"/>
    <dgm:cxn modelId="{BD14C0D2-4792-AE4D-9CD5-E1BBC33A6201}" srcId="{9412B132-AEF0-EF4A-9CCA-0379E0EECFBA}" destId="{9114C555-12B1-6E46-AF6A-B12261E1AAF6}" srcOrd="4" destOrd="0" parTransId="{D2D88FB1-61BE-8C40-BCA3-FF1AC092042B}" sibTransId="{E61F87DB-893B-FB45-BCC5-2FDD3C69E85B}"/>
    <dgm:cxn modelId="{A62BACDB-1ADF-A344-8B66-2C8919955BF9}" type="presOf" srcId="{9114C555-12B1-6E46-AF6A-B12261E1AAF6}" destId="{CD3FD535-5745-FF45-B795-A35AE552C2AF}" srcOrd="0" destOrd="0" presId="urn:microsoft.com/office/officeart/2005/8/layout/hChevron3"/>
    <dgm:cxn modelId="{4F3FB2E2-0C77-1640-8B21-F14FEEBD8986}" srcId="{9412B132-AEF0-EF4A-9CCA-0379E0EECFBA}" destId="{BC503768-59CC-2E48-8DA3-EDD8282ECB0C}" srcOrd="3" destOrd="0" parTransId="{4139FAB7-2ADC-A542-9D78-EAC29D5E084C}" sibTransId="{CA0F77CD-B436-FB4D-A4F6-ED08CCDC62ED}"/>
    <dgm:cxn modelId="{518D6217-B8BE-144A-9FCB-6B50B624A7D7}" type="presParOf" srcId="{BF34B250-70F4-0E41-A9A0-AA818EE2B15D}" destId="{56EF5D5E-70C9-AB4C-855B-53D5B6F5DFAF}" srcOrd="0" destOrd="0" presId="urn:microsoft.com/office/officeart/2005/8/layout/hChevron3"/>
    <dgm:cxn modelId="{4BEC26AD-FE13-E244-899E-5ACA7161086E}" type="presParOf" srcId="{BF34B250-70F4-0E41-A9A0-AA818EE2B15D}" destId="{1C18947C-1EAC-FB44-A1BF-A4F5E35F1524}" srcOrd="1" destOrd="0" presId="urn:microsoft.com/office/officeart/2005/8/layout/hChevron3"/>
    <dgm:cxn modelId="{6AF5AF2B-014C-F34E-84F6-03C0C9812A6B}" type="presParOf" srcId="{BF34B250-70F4-0E41-A9A0-AA818EE2B15D}" destId="{50CBC9D9-C349-8F44-B48D-156DCD2C9EA0}" srcOrd="2" destOrd="0" presId="urn:microsoft.com/office/officeart/2005/8/layout/hChevron3"/>
    <dgm:cxn modelId="{0551584C-79BA-5A43-ACA3-C14A2CA347A2}" type="presParOf" srcId="{BF34B250-70F4-0E41-A9A0-AA818EE2B15D}" destId="{D717A1B1-D773-4B41-8FA4-B2AD83D4107E}" srcOrd="3" destOrd="0" presId="urn:microsoft.com/office/officeart/2005/8/layout/hChevron3"/>
    <dgm:cxn modelId="{72F4D7C0-133A-9449-AE64-9711C537886A}" type="presParOf" srcId="{BF34B250-70F4-0E41-A9A0-AA818EE2B15D}" destId="{546032F7-FD79-F640-A5B8-5E91CB2A8B5D}" srcOrd="4" destOrd="0" presId="urn:microsoft.com/office/officeart/2005/8/layout/hChevron3"/>
    <dgm:cxn modelId="{614ACB4A-6064-5244-A2D5-05C422222A86}" type="presParOf" srcId="{BF34B250-70F4-0E41-A9A0-AA818EE2B15D}" destId="{9AD7DD2D-0056-EF44-B685-85A7A6078B2A}" srcOrd="5" destOrd="0" presId="urn:microsoft.com/office/officeart/2005/8/layout/hChevron3"/>
    <dgm:cxn modelId="{899176F5-3998-2F46-BC82-10467EFD5C1D}" type="presParOf" srcId="{BF34B250-70F4-0E41-A9A0-AA818EE2B15D}" destId="{FDF77531-9863-5548-85EC-38BD006342EA}" srcOrd="6" destOrd="0" presId="urn:microsoft.com/office/officeart/2005/8/layout/hChevron3"/>
    <dgm:cxn modelId="{3B5AA041-8671-B248-86BD-A83B1275C71B}" type="presParOf" srcId="{BF34B250-70F4-0E41-A9A0-AA818EE2B15D}" destId="{31F1D72B-EB7E-7A46-B986-D62F20C735D4}" srcOrd="7" destOrd="0" presId="urn:microsoft.com/office/officeart/2005/8/layout/hChevron3"/>
    <dgm:cxn modelId="{E6098DC7-EC69-9A4A-94CE-D0903015EA3B}" type="presParOf" srcId="{BF34B250-70F4-0E41-A9A0-AA818EE2B15D}" destId="{CD3FD535-5745-FF45-B795-A35AE552C2AF}" srcOrd="8" destOrd="0" presId="urn:microsoft.com/office/officeart/2005/8/layout/hChevron3"/>
  </dgm:cxnLst>
  <dgm:bg>
    <a:effectLst>
      <a:outerShdw blurRad="50800" dist="825500" dir="5400000" algn="ctr" rotWithShape="0">
        <a:srgbClr val="000000">
          <a:alpha val="43137"/>
        </a:srgb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412B132-AEF0-EF4A-9CCA-0379E0EECFBA}" type="doc">
      <dgm:prSet loTypeId="urn:microsoft.com/office/officeart/2005/8/layout/hChevron3" loCatId="" qsTypeId="urn:microsoft.com/office/officeart/2005/8/quickstyle/simple4" qsCatId="simple" csTypeId="urn:microsoft.com/office/officeart/2005/8/colors/accent1_2" csCatId="accent1" phldr="1"/>
      <dgm:spPr/>
    </dgm:pt>
    <dgm:pt modelId="{E5B030AD-6F88-CD4A-B979-E69D127731CB}">
      <dgm:prSet phldrT="[Tekst]"/>
      <dgm:spPr>
        <a:solidFill>
          <a:srgbClr val="C0252B"/>
        </a:solidFill>
        <a:effectLst/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DBAECA68-7EE2-6540-A30C-1B199D2A6332}" type="parTrans" cxnId="{E5AD319F-1028-BB43-A2A7-CB00D7B8D7C9}">
      <dgm:prSet/>
      <dgm:spPr/>
      <dgm:t>
        <a:bodyPr/>
        <a:lstStyle/>
        <a:p>
          <a:endParaRPr lang="nl-NL"/>
        </a:p>
      </dgm:t>
    </dgm:pt>
    <dgm:pt modelId="{58081F1F-C4D2-6040-8844-147AEC20CB96}" type="sibTrans" cxnId="{E5AD319F-1028-BB43-A2A7-CB00D7B8D7C9}">
      <dgm:prSet/>
      <dgm:spPr/>
      <dgm:t>
        <a:bodyPr/>
        <a:lstStyle/>
        <a:p>
          <a:endParaRPr lang="nl-NL"/>
        </a:p>
      </dgm:t>
    </dgm:pt>
    <dgm:pt modelId="{4084190D-6104-9B47-A73F-250C3D2385A3}">
      <dgm:prSet phldrT="[Tekst]"/>
      <dgm:spPr>
        <a:solidFill>
          <a:schemeClr val="bg2">
            <a:lumMod val="85000"/>
          </a:schemeClr>
        </a:solidFill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63001101-2C17-A441-9C3B-D47A9AA7F980}" type="parTrans" cxnId="{1AF7C49F-28FB-3049-8E72-FC46BEE47CF8}">
      <dgm:prSet/>
      <dgm:spPr/>
      <dgm:t>
        <a:bodyPr/>
        <a:lstStyle/>
        <a:p>
          <a:endParaRPr lang="nl-NL"/>
        </a:p>
      </dgm:t>
    </dgm:pt>
    <dgm:pt modelId="{101E368D-5906-9E45-A57F-6C4BBFF386BA}" type="sibTrans" cxnId="{1AF7C49F-28FB-3049-8E72-FC46BEE47CF8}">
      <dgm:prSet/>
      <dgm:spPr/>
      <dgm:t>
        <a:bodyPr/>
        <a:lstStyle/>
        <a:p>
          <a:endParaRPr lang="nl-NL"/>
        </a:p>
      </dgm:t>
    </dgm:pt>
    <dgm:pt modelId="{B946047E-F67B-4147-8FF5-27A9B768BC02}">
      <dgm:prSet phldrT="[Tekst]"/>
      <dgm:spPr>
        <a:solidFill>
          <a:srgbClr val="C0252B"/>
        </a:solidFill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DE1BF37B-1E37-744D-B77C-7564419B1FFA}" type="parTrans" cxnId="{7FC33518-6BDA-414F-87A2-1BF41C2851D3}">
      <dgm:prSet/>
      <dgm:spPr/>
      <dgm:t>
        <a:bodyPr/>
        <a:lstStyle/>
        <a:p>
          <a:endParaRPr lang="nl-NL"/>
        </a:p>
      </dgm:t>
    </dgm:pt>
    <dgm:pt modelId="{B460AA81-922B-1647-9BE4-B090DA461689}" type="sibTrans" cxnId="{7FC33518-6BDA-414F-87A2-1BF41C2851D3}">
      <dgm:prSet/>
      <dgm:spPr/>
      <dgm:t>
        <a:bodyPr/>
        <a:lstStyle/>
        <a:p>
          <a:endParaRPr lang="nl-NL"/>
        </a:p>
      </dgm:t>
    </dgm:pt>
    <dgm:pt modelId="{BC503768-59CC-2E48-8DA3-EDD8282ECB0C}">
      <dgm:prSet phldrT="[Tekst]" custT="1"/>
      <dgm:spPr>
        <a:solidFill>
          <a:schemeClr val="bg2">
            <a:lumMod val="85000"/>
          </a:schemeClr>
        </a:solidFill>
      </dgm:spPr>
      <dgm:t>
        <a:bodyPr/>
        <a:lstStyle/>
        <a:p>
          <a:r>
            <a:rPr lang="nl-NL" sz="900" b="1" kern="1200" dirty="0">
              <a:solidFill>
                <a:prstClr val="white"/>
              </a:solidFill>
              <a:latin typeface="Gill Sans MT" panose="020B0502020104020203" pitchFamily="34" charset="0"/>
              <a:ea typeface="+mn-ea"/>
              <a:cs typeface="+mn-cs"/>
            </a:rPr>
            <a:t>Gebruiken</a:t>
          </a:r>
        </a:p>
      </dgm:t>
    </dgm:pt>
    <dgm:pt modelId="{4139FAB7-2ADC-A542-9D78-EAC29D5E084C}" type="parTrans" cxnId="{4F3FB2E2-0C77-1640-8B21-F14FEEBD8986}">
      <dgm:prSet/>
      <dgm:spPr/>
      <dgm:t>
        <a:bodyPr/>
        <a:lstStyle/>
        <a:p>
          <a:endParaRPr lang="nl-NL"/>
        </a:p>
      </dgm:t>
    </dgm:pt>
    <dgm:pt modelId="{CA0F77CD-B436-FB4D-A4F6-ED08CCDC62ED}" type="sibTrans" cxnId="{4F3FB2E2-0C77-1640-8B21-F14FEEBD8986}">
      <dgm:prSet/>
      <dgm:spPr/>
      <dgm:t>
        <a:bodyPr/>
        <a:lstStyle/>
        <a:p>
          <a:endParaRPr lang="nl-NL"/>
        </a:p>
      </dgm:t>
    </dgm:pt>
    <dgm:pt modelId="{9114C555-12B1-6E46-AF6A-B12261E1AAF6}">
      <dgm:prSet phldrT="[Tekst]"/>
      <dgm:spPr>
        <a:solidFill>
          <a:srgbClr val="C0252B"/>
        </a:solidFill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D2D88FB1-61BE-8C40-BCA3-FF1AC092042B}" type="parTrans" cxnId="{BD14C0D2-4792-AE4D-9CD5-E1BBC33A6201}">
      <dgm:prSet/>
      <dgm:spPr/>
      <dgm:t>
        <a:bodyPr/>
        <a:lstStyle/>
        <a:p>
          <a:endParaRPr lang="nl-NL"/>
        </a:p>
      </dgm:t>
    </dgm:pt>
    <dgm:pt modelId="{E61F87DB-893B-FB45-BCC5-2FDD3C69E85B}" type="sibTrans" cxnId="{BD14C0D2-4792-AE4D-9CD5-E1BBC33A6201}">
      <dgm:prSet/>
      <dgm:spPr/>
      <dgm:t>
        <a:bodyPr/>
        <a:lstStyle/>
        <a:p>
          <a:endParaRPr lang="nl-NL"/>
        </a:p>
      </dgm:t>
    </dgm:pt>
    <dgm:pt modelId="{BF34B250-70F4-0E41-A9A0-AA818EE2B15D}" type="pres">
      <dgm:prSet presAssocID="{9412B132-AEF0-EF4A-9CCA-0379E0EECFBA}" presName="Name0" presStyleCnt="0">
        <dgm:presLayoutVars>
          <dgm:dir/>
          <dgm:resizeHandles val="exact"/>
        </dgm:presLayoutVars>
      </dgm:prSet>
      <dgm:spPr/>
    </dgm:pt>
    <dgm:pt modelId="{56EF5D5E-70C9-AB4C-855B-53D5B6F5DFAF}" type="pres">
      <dgm:prSet presAssocID="{E5B030AD-6F88-CD4A-B979-E69D127731CB}" presName="parTxOnly" presStyleLbl="node1" presStyleIdx="0" presStyleCnt="5" custLinFactNeighborX="-66538" custLinFactNeighborY="376">
        <dgm:presLayoutVars>
          <dgm:bulletEnabled val="1"/>
        </dgm:presLayoutVars>
      </dgm:prSet>
      <dgm:spPr/>
    </dgm:pt>
    <dgm:pt modelId="{1C18947C-1EAC-FB44-A1BF-A4F5E35F1524}" type="pres">
      <dgm:prSet presAssocID="{58081F1F-C4D2-6040-8844-147AEC20CB96}" presName="parSpace" presStyleCnt="0"/>
      <dgm:spPr/>
    </dgm:pt>
    <dgm:pt modelId="{50CBC9D9-C349-8F44-B48D-156DCD2C9EA0}" type="pres">
      <dgm:prSet presAssocID="{4084190D-6104-9B47-A73F-250C3D2385A3}" presName="parTxOnly" presStyleLbl="node1" presStyleIdx="1" presStyleCnt="5">
        <dgm:presLayoutVars>
          <dgm:bulletEnabled val="1"/>
        </dgm:presLayoutVars>
      </dgm:prSet>
      <dgm:spPr/>
    </dgm:pt>
    <dgm:pt modelId="{D717A1B1-D773-4B41-8FA4-B2AD83D4107E}" type="pres">
      <dgm:prSet presAssocID="{101E368D-5906-9E45-A57F-6C4BBFF386BA}" presName="parSpace" presStyleCnt="0"/>
      <dgm:spPr/>
    </dgm:pt>
    <dgm:pt modelId="{546032F7-FD79-F640-A5B8-5E91CB2A8B5D}" type="pres">
      <dgm:prSet presAssocID="{B946047E-F67B-4147-8FF5-27A9B768BC02}" presName="parTxOnly" presStyleLbl="node1" presStyleIdx="2" presStyleCnt="5">
        <dgm:presLayoutVars>
          <dgm:bulletEnabled val="1"/>
        </dgm:presLayoutVars>
      </dgm:prSet>
      <dgm:spPr/>
    </dgm:pt>
    <dgm:pt modelId="{9AD7DD2D-0056-EF44-B685-85A7A6078B2A}" type="pres">
      <dgm:prSet presAssocID="{B460AA81-922B-1647-9BE4-B090DA461689}" presName="parSpace" presStyleCnt="0"/>
      <dgm:spPr/>
    </dgm:pt>
    <dgm:pt modelId="{FDF77531-9863-5548-85EC-38BD006342EA}" type="pres">
      <dgm:prSet presAssocID="{BC503768-59CC-2E48-8DA3-EDD8282ECB0C}" presName="parTxOnly" presStyleLbl="node1" presStyleIdx="3" presStyleCnt="5">
        <dgm:presLayoutVars>
          <dgm:bulletEnabled val="1"/>
        </dgm:presLayoutVars>
      </dgm:prSet>
      <dgm:spPr/>
    </dgm:pt>
    <dgm:pt modelId="{31F1D72B-EB7E-7A46-B986-D62F20C735D4}" type="pres">
      <dgm:prSet presAssocID="{CA0F77CD-B436-FB4D-A4F6-ED08CCDC62ED}" presName="parSpace" presStyleCnt="0"/>
      <dgm:spPr/>
    </dgm:pt>
    <dgm:pt modelId="{CD3FD535-5745-FF45-B795-A35AE552C2AF}" type="pres">
      <dgm:prSet presAssocID="{9114C555-12B1-6E46-AF6A-B12261E1AAF6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B9E0305-36DB-8C4A-B5FF-071C50C2F06A}" type="presOf" srcId="{B946047E-F67B-4147-8FF5-27A9B768BC02}" destId="{546032F7-FD79-F640-A5B8-5E91CB2A8B5D}" srcOrd="0" destOrd="0" presId="urn:microsoft.com/office/officeart/2005/8/layout/hChevron3"/>
    <dgm:cxn modelId="{7FC33518-6BDA-414F-87A2-1BF41C2851D3}" srcId="{9412B132-AEF0-EF4A-9CCA-0379E0EECFBA}" destId="{B946047E-F67B-4147-8FF5-27A9B768BC02}" srcOrd="2" destOrd="0" parTransId="{DE1BF37B-1E37-744D-B77C-7564419B1FFA}" sibTransId="{B460AA81-922B-1647-9BE4-B090DA461689}"/>
    <dgm:cxn modelId="{5A8E6B19-11EB-4F47-A1D2-9B2D09E283EC}" type="presOf" srcId="{9412B132-AEF0-EF4A-9CCA-0379E0EECFBA}" destId="{BF34B250-70F4-0E41-A9A0-AA818EE2B15D}" srcOrd="0" destOrd="0" presId="urn:microsoft.com/office/officeart/2005/8/layout/hChevron3"/>
    <dgm:cxn modelId="{44DE4A1C-3384-1A4F-B98B-352266E60AB7}" type="presOf" srcId="{BC503768-59CC-2E48-8DA3-EDD8282ECB0C}" destId="{FDF77531-9863-5548-85EC-38BD006342EA}" srcOrd="0" destOrd="0" presId="urn:microsoft.com/office/officeart/2005/8/layout/hChevron3"/>
    <dgm:cxn modelId="{D7898E54-F486-9E4B-A094-E564088B9B10}" type="presOf" srcId="{E5B030AD-6F88-CD4A-B979-E69D127731CB}" destId="{56EF5D5E-70C9-AB4C-855B-53D5B6F5DFAF}" srcOrd="0" destOrd="0" presId="urn:microsoft.com/office/officeart/2005/8/layout/hChevron3"/>
    <dgm:cxn modelId="{5197527A-70F0-8D4C-9FDA-6CF45AEC75EC}" type="presOf" srcId="{4084190D-6104-9B47-A73F-250C3D2385A3}" destId="{50CBC9D9-C349-8F44-B48D-156DCD2C9EA0}" srcOrd="0" destOrd="0" presId="urn:microsoft.com/office/officeart/2005/8/layout/hChevron3"/>
    <dgm:cxn modelId="{E5AD319F-1028-BB43-A2A7-CB00D7B8D7C9}" srcId="{9412B132-AEF0-EF4A-9CCA-0379E0EECFBA}" destId="{E5B030AD-6F88-CD4A-B979-E69D127731CB}" srcOrd="0" destOrd="0" parTransId="{DBAECA68-7EE2-6540-A30C-1B199D2A6332}" sibTransId="{58081F1F-C4D2-6040-8844-147AEC20CB96}"/>
    <dgm:cxn modelId="{1AF7C49F-28FB-3049-8E72-FC46BEE47CF8}" srcId="{9412B132-AEF0-EF4A-9CCA-0379E0EECFBA}" destId="{4084190D-6104-9B47-A73F-250C3D2385A3}" srcOrd="1" destOrd="0" parTransId="{63001101-2C17-A441-9C3B-D47A9AA7F980}" sibTransId="{101E368D-5906-9E45-A57F-6C4BBFF386BA}"/>
    <dgm:cxn modelId="{BD14C0D2-4792-AE4D-9CD5-E1BBC33A6201}" srcId="{9412B132-AEF0-EF4A-9CCA-0379E0EECFBA}" destId="{9114C555-12B1-6E46-AF6A-B12261E1AAF6}" srcOrd="4" destOrd="0" parTransId="{D2D88FB1-61BE-8C40-BCA3-FF1AC092042B}" sibTransId="{E61F87DB-893B-FB45-BCC5-2FDD3C69E85B}"/>
    <dgm:cxn modelId="{A62BACDB-1ADF-A344-8B66-2C8919955BF9}" type="presOf" srcId="{9114C555-12B1-6E46-AF6A-B12261E1AAF6}" destId="{CD3FD535-5745-FF45-B795-A35AE552C2AF}" srcOrd="0" destOrd="0" presId="urn:microsoft.com/office/officeart/2005/8/layout/hChevron3"/>
    <dgm:cxn modelId="{4F3FB2E2-0C77-1640-8B21-F14FEEBD8986}" srcId="{9412B132-AEF0-EF4A-9CCA-0379E0EECFBA}" destId="{BC503768-59CC-2E48-8DA3-EDD8282ECB0C}" srcOrd="3" destOrd="0" parTransId="{4139FAB7-2ADC-A542-9D78-EAC29D5E084C}" sibTransId="{CA0F77CD-B436-FB4D-A4F6-ED08CCDC62ED}"/>
    <dgm:cxn modelId="{518D6217-B8BE-144A-9FCB-6B50B624A7D7}" type="presParOf" srcId="{BF34B250-70F4-0E41-A9A0-AA818EE2B15D}" destId="{56EF5D5E-70C9-AB4C-855B-53D5B6F5DFAF}" srcOrd="0" destOrd="0" presId="urn:microsoft.com/office/officeart/2005/8/layout/hChevron3"/>
    <dgm:cxn modelId="{4BEC26AD-FE13-E244-899E-5ACA7161086E}" type="presParOf" srcId="{BF34B250-70F4-0E41-A9A0-AA818EE2B15D}" destId="{1C18947C-1EAC-FB44-A1BF-A4F5E35F1524}" srcOrd="1" destOrd="0" presId="urn:microsoft.com/office/officeart/2005/8/layout/hChevron3"/>
    <dgm:cxn modelId="{6AF5AF2B-014C-F34E-84F6-03C0C9812A6B}" type="presParOf" srcId="{BF34B250-70F4-0E41-A9A0-AA818EE2B15D}" destId="{50CBC9D9-C349-8F44-B48D-156DCD2C9EA0}" srcOrd="2" destOrd="0" presId="urn:microsoft.com/office/officeart/2005/8/layout/hChevron3"/>
    <dgm:cxn modelId="{0551584C-79BA-5A43-ACA3-C14A2CA347A2}" type="presParOf" srcId="{BF34B250-70F4-0E41-A9A0-AA818EE2B15D}" destId="{D717A1B1-D773-4B41-8FA4-B2AD83D4107E}" srcOrd="3" destOrd="0" presId="urn:microsoft.com/office/officeart/2005/8/layout/hChevron3"/>
    <dgm:cxn modelId="{72F4D7C0-133A-9449-AE64-9711C537886A}" type="presParOf" srcId="{BF34B250-70F4-0E41-A9A0-AA818EE2B15D}" destId="{546032F7-FD79-F640-A5B8-5E91CB2A8B5D}" srcOrd="4" destOrd="0" presId="urn:microsoft.com/office/officeart/2005/8/layout/hChevron3"/>
    <dgm:cxn modelId="{614ACB4A-6064-5244-A2D5-05C422222A86}" type="presParOf" srcId="{BF34B250-70F4-0E41-A9A0-AA818EE2B15D}" destId="{9AD7DD2D-0056-EF44-B685-85A7A6078B2A}" srcOrd="5" destOrd="0" presId="urn:microsoft.com/office/officeart/2005/8/layout/hChevron3"/>
    <dgm:cxn modelId="{899176F5-3998-2F46-BC82-10467EFD5C1D}" type="presParOf" srcId="{BF34B250-70F4-0E41-A9A0-AA818EE2B15D}" destId="{FDF77531-9863-5548-85EC-38BD006342EA}" srcOrd="6" destOrd="0" presId="urn:microsoft.com/office/officeart/2005/8/layout/hChevron3"/>
    <dgm:cxn modelId="{3B5AA041-8671-B248-86BD-A83B1275C71B}" type="presParOf" srcId="{BF34B250-70F4-0E41-A9A0-AA818EE2B15D}" destId="{31F1D72B-EB7E-7A46-B986-D62F20C735D4}" srcOrd="7" destOrd="0" presId="urn:microsoft.com/office/officeart/2005/8/layout/hChevron3"/>
    <dgm:cxn modelId="{E6098DC7-EC69-9A4A-94CE-D0903015EA3B}" type="presParOf" srcId="{BF34B250-70F4-0E41-A9A0-AA818EE2B15D}" destId="{CD3FD535-5745-FF45-B795-A35AE552C2AF}" srcOrd="8" destOrd="0" presId="urn:microsoft.com/office/officeart/2005/8/layout/hChevron3"/>
  </dgm:cxnLst>
  <dgm:bg>
    <a:effectLst>
      <a:outerShdw blurRad="50800" dist="825500" dir="5400000" algn="ctr" rotWithShape="0">
        <a:srgbClr val="000000">
          <a:alpha val="43137"/>
        </a:srgb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412B132-AEF0-EF4A-9CCA-0379E0EECFBA}" type="doc">
      <dgm:prSet loTypeId="urn:microsoft.com/office/officeart/2005/8/layout/hChevron3" loCatId="" qsTypeId="urn:microsoft.com/office/officeart/2005/8/quickstyle/simple4" qsCatId="simple" csTypeId="urn:microsoft.com/office/officeart/2005/8/colors/accent1_2" csCatId="accent1" phldr="1"/>
      <dgm:spPr/>
    </dgm:pt>
    <dgm:pt modelId="{E5B030AD-6F88-CD4A-B979-E69D127731CB}">
      <dgm:prSet phldrT="[Tekst]"/>
      <dgm:spPr>
        <a:solidFill>
          <a:srgbClr val="C0252B"/>
        </a:solidFill>
        <a:effectLst/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DBAECA68-7EE2-6540-A30C-1B199D2A6332}" type="parTrans" cxnId="{E5AD319F-1028-BB43-A2A7-CB00D7B8D7C9}">
      <dgm:prSet/>
      <dgm:spPr/>
      <dgm:t>
        <a:bodyPr/>
        <a:lstStyle/>
        <a:p>
          <a:endParaRPr lang="nl-NL"/>
        </a:p>
      </dgm:t>
    </dgm:pt>
    <dgm:pt modelId="{58081F1F-C4D2-6040-8844-147AEC20CB96}" type="sibTrans" cxnId="{E5AD319F-1028-BB43-A2A7-CB00D7B8D7C9}">
      <dgm:prSet/>
      <dgm:spPr/>
      <dgm:t>
        <a:bodyPr/>
        <a:lstStyle/>
        <a:p>
          <a:endParaRPr lang="nl-NL"/>
        </a:p>
      </dgm:t>
    </dgm:pt>
    <dgm:pt modelId="{4084190D-6104-9B47-A73F-250C3D2385A3}">
      <dgm:prSet phldrT="[Tekst]"/>
      <dgm:spPr>
        <a:solidFill>
          <a:schemeClr val="bg2">
            <a:lumMod val="85000"/>
          </a:schemeClr>
        </a:solidFill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63001101-2C17-A441-9C3B-D47A9AA7F980}" type="parTrans" cxnId="{1AF7C49F-28FB-3049-8E72-FC46BEE47CF8}">
      <dgm:prSet/>
      <dgm:spPr/>
      <dgm:t>
        <a:bodyPr/>
        <a:lstStyle/>
        <a:p>
          <a:endParaRPr lang="nl-NL"/>
        </a:p>
      </dgm:t>
    </dgm:pt>
    <dgm:pt modelId="{101E368D-5906-9E45-A57F-6C4BBFF386BA}" type="sibTrans" cxnId="{1AF7C49F-28FB-3049-8E72-FC46BEE47CF8}">
      <dgm:prSet/>
      <dgm:spPr/>
      <dgm:t>
        <a:bodyPr/>
        <a:lstStyle/>
        <a:p>
          <a:endParaRPr lang="nl-NL"/>
        </a:p>
      </dgm:t>
    </dgm:pt>
    <dgm:pt modelId="{B946047E-F67B-4147-8FF5-27A9B768BC02}">
      <dgm:prSet phldrT="[Tekst]"/>
      <dgm:spPr>
        <a:solidFill>
          <a:srgbClr val="C0252B"/>
        </a:solidFill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DE1BF37B-1E37-744D-B77C-7564419B1FFA}" type="parTrans" cxnId="{7FC33518-6BDA-414F-87A2-1BF41C2851D3}">
      <dgm:prSet/>
      <dgm:spPr/>
      <dgm:t>
        <a:bodyPr/>
        <a:lstStyle/>
        <a:p>
          <a:endParaRPr lang="nl-NL"/>
        </a:p>
      </dgm:t>
    </dgm:pt>
    <dgm:pt modelId="{B460AA81-922B-1647-9BE4-B090DA461689}" type="sibTrans" cxnId="{7FC33518-6BDA-414F-87A2-1BF41C2851D3}">
      <dgm:prSet/>
      <dgm:spPr/>
      <dgm:t>
        <a:bodyPr/>
        <a:lstStyle/>
        <a:p>
          <a:endParaRPr lang="nl-NL"/>
        </a:p>
      </dgm:t>
    </dgm:pt>
    <dgm:pt modelId="{BC503768-59CC-2E48-8DA3-EDD8282ECB0C}">
      <dgm:prSet phldrT="[Tekst]"/>
      <dgm:spPr>
        <a:solidFill>
          <a:schemeClr val="bg2">
            <a:lumMod val="85000"/>
          </a:schemeClr>
        </a:solidFill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4139FAB7-2ADC-A542-9D78-EAC29D5E084C}" type="parTrans" cxnId="{4F3FB2E2-0C77-1640-8B21-F14FEEBD8986}">
      <dgm:prSet/>
      <dgm:spPr/>
      <dgm:t>
        <a:bodyPr/>
        <a:lstStyle/>
        <a:p>
          <a:endParaRPr lang="nl-NL"/>
        </a:p>
      </dgm:t>
    </dgm:pt>
    <dgm:pt modelId="{CA0F77CD-B436-FB4D-A4F6-ED08CCDC62ED}" type="sibTrans" cxnId="{4F3FB2E2-0C77-1640-8B21-F14FEEBD8986}">
      <dgm:prSet/>
      <dgm:spPr/>
      <dgm:t>
        <a:bodyPr/>
        <a:lstStyle/>
        <a:p>
          <a:endParaRPr lang="nl-NL"/>
        </a:p>
      </dgm:t>
    </dgm:pt>
    <dgm:pt modelId="{9114C555-12B1-6E46-AF6A-B12261E1AAF6}">
      <dgm:prSet phldrT="[Tekst]"/>
      <dgm:spPr>
        <a:solidFill>
          <a:srgbClr val="C0252B"/>
        </a:solidFill>
      </dgm:spPr>
      <dgm:t>
        <a:bodyPr/>
        <a:lstStyle/>
        <a:p>
          <a:r>
            <a:rPr lang="nl-NL" b="1" dirty="0">
              <a:latin typeface="Gill Sans MT" panose="020B0502020104020203" pitchFamily="34" charset="0"/>
            </a:rPr>
            <a:t>Evaluatie, heroverwegen &amp; ambassadeurschap  </a:t>
          </a:r>
        </a:p>
      </dgm:t>
    </dgm:pt>
    <dgm:pt modelId="{D2D88FB1-61BE-8C40-BCA3-FF1AC092042B}" type="parTrans" cxnId="{BD14C0D2-4792-AE4D-9CD5-E1BBC33A6201}">
      <dgm:prSet/>
      <dgm:spPr/>
      <dgm:t>
        <a:bodyPr/>
        <a:lstStyle/>
        <a:p>
          <a:endParaRPr lang="nl-NL"/>
        </a:p>
      </dgm:t>
    </dgm:pt>
    <dgm:pt modelId="{E61F87DB-893B-FB45-BCC5-2FDD3C69E85B}" type="sibTrans" cxnId="{BD14C0D2-4792-AE4D-9CD5-E1BBC33A6201}">
      <dgm:prSet/>
      <dgm:spPr/>
      <dgm:t>
        <a:bodyPr/>
        <a:lstStyle/>
        <a:p>
          <a:endParaRPr lang="nl-NL"/>
        </a:p>
      </dgm:t>
    </dgm:pt>
    <dgm:pt modelId="{BF34B250-70F4-0E41-A9A0-AA818EE2B15D}" type="pres">
      <dgm:prSet presAssocID="{9412B132-AEF0-EF4A-9CCA-0379E0EECFBA}" presName="Name0" presStyleCnt="0">
        <dgm:presLayoutVars>
          <dgm:dir/>
          <dgm:resizeHandles val="exact"/>
        </dgm:presLayoutVars>
      </dgm:prSet>
      <dgm:spPr/>
    </dgm:pt>
    <dgm:pt modelId="{56EF5D5E-70C9-AB4C-855B-53D5B6F5DFAF}" type="pres">
      <dgm:prSet presAssocID="{E5B030AD-6F88-CD4A-B979-E69D127731CB}" presName="parTxOnly" presStyleLbl="node1" presStyleIdx="0" presStyleCnt="5" custLinFactNeighborX="-66538" custLinFactNeighborY="376">
        <dgm:presLayoutVars>
          <dgm:bulletEnabled val="1"/>
        </dgm:presLayoutVars>
      </dgm:prSet>
      <dgm:spPr/>
    </dgm:pt>
    <dgm:pt modelId="{1C18947C-1EAC-FB44-A1BF-A4F5E35F1524}" type="pres">
      <dgm:prSet presAssocID="{58081F1F-C4D2-6040-8844-147AEC20CB96}" presName="parSpace" presStyleCnt="0"/>
      <dgm:spPr/>
    </dgm:pt>
    <dgm:pt modelId="{50CBC9D9-C349-8F44-B48D-156DCD2C9EA0}" type="pres">
      <dgm:prSet presAssocID="{4084190D-6104-9B47-A73F-250C3D2385A3}" presName="parTxOnly" presStyleLbl="node1" presStyleIdx="1" presStyleCnt="5">
        <dgm:presLayoutVars>
          <dgm:bulletEnabled val="1"/>
        </dgm:presLayoutVars>
      </dgm:prSet>
      <dgm:spPr/>
    </dgm:pt>
    <dgm:pt modelId="{D717A1B1-D773-4B41-8FA4-B2AD83D4107E}" type="pres">
      <dgm:prSet presAssocID="{101E368D-5906-9E45-A57F-6C4BBFF386BA}" presName="parSpace" presStyleCnt="0"/>
      <dgm:spPr/>
    </dgm:pt>
    <dgm:pt modelId="{546032F7-FD79-F640-A5B8-5E91CB2A8B5D}" type="pres">
      <dgm:prSet presAssocID="{B946047E-F67B-4147-8FF5-27A9B768BC02}" presName="parTxOnly" presStyleLbl="node1" presStyleIdx="2" presStyleCnt="5">
        <dgm:presLayoutVars>
          <dgm:bulletEnabled val="1"/>
        </dgm:presLayoutVars>
      </dgm:prSet>
      <dgm:spPr/>
    </dgm:pt>
    <dgm:pt modelId="{9AD7DD2D-0056-EF44-B685-85A7A6078B2A}" type="pres">
      <dgm:prSet presAssocID="{B460AA81-922B-1647-9BE4-B090DA461689}" presName="parSpace" presStyleCnt="0"/>
      <dgm:spPr/>
    </dgm:pt>
    <dgm:pt modelId="{FDF77531-9863-5548-85EC-38BD006342EA}" type="pres">
      <dgm:prSet presAssocID="{BC503768-59CC-2E48-8DA3-EDD8282ECB0C}" presName="parTxOnly" presStyleLbl="node1" presStyleIdx="3" presStyleCnt="5">
        <dgm:presLayoutVars>
          <dgm:bulletEnabled val="1"/>
        </dgm:presLayoutVars>
      </dgm:prSet>
      <dgm:spPr/>
    </dgm:pt>
    <dgm:pt modelId="{31F1D72B-EB7E-7A46-B986-D62F20C735D4}" type="pres">
      <dgm:prSet presAssocID="{CA0F77CD-B436-FB4D-A4F6-ED08CCDC62ED}" presName="parSpace" presStyleCnt="0"/>
      <dgm:spPr/>
    </dgm:pt>
    <dgm:pt modelId="{CD3FD535-5745-FF45-B795-A35AE552C2AF}" type="pres">
      <dgm:prSet presAssocID="{9114C555-12B1-6E46-AF6A-B12261E1AAF6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B9E0305-36DB-8C4A-B5FF-071C50C2F06A}" type="presOf" srcId="{B946047E-F67B-4147-8FF5-27A9B768BC02}" destId="{546032F7-FD79-F640-A5B8-5E91CB2A8B5D}" srcOrd="0" destOrd="0" presId="urn:microsoft.com/office/officeart/2005/8/layout/hChevron3"/>
    <dgm:cxn modelId="{7FC33518-6BDA-414F-87A2-1BF41C2851D3}" srcId="{9412B132-AEF0-EF4A-9CCA-0379E0EECFBA}" destId="{B946047E-F67B-4147-8FF5-27A9B768BC02}" srcOrd="2" destOrd="0" parTransId="{DE1BF37B-1E37-744D-B77C-7564419B1FFA}" sibTransId="{B460AA81-922B-1647-9BE4-B090DA461689}"/>
    <dgm:cxn modelId="{5A8E6B19-11EB-4F47-A1D2-9B2D09E283EC}" type="presOf" srcId="{9412B132-AEF0-EF4A-9CCA-0379E0EECFBA}" destId="{BF34B250-70F4-0E41-A9A0-AA818EE2B15D}" srcOrd="0" destOrd="0" presId="urn:microsoft.com/office/officeart/2005/8/layout/hChevron3"/>
    <dgm:cxn modelId="{44DE4A1C-3384-1A4F-B98B-352266E60AB7}" type="presOf" srcId="{BC503768-59CC-2E48-8DA3-EDD8282ECB0C}" destId="{FDF77531-9863-5548-85EC-38BD006342EA}" srcOrd="0" destOrd="0" presId="urn:microsoft.com/office/officeart/2005/8/layout/hChevron3"/>
    <dgm:cxn modelId="{D7898E54-F486-9E4B-A094-E564088B9B10}" type="presOf" srcId="{E5B030AD-6F88-CD4A-B979-E69D127731CB}" destId="{56EF5D5E-70C9-AB4C-855B-53D5B6F5DFAF}" srcOrd="0" destOrd="0" presId="urn:microsoft.com/office/officeart/2005/8/layout/hChevron3"/>
    <dgm:cxn modelId="{5197527A-70F0-8D4C-9FDA-6CF45AEC75EC}" type="presOf" srcId="{4084190D-6104-9B47-A73F-250C3D2385A3}" destId="{50CBC9D9-C349-8F44-B48D-156DCD2C9EA0}" srcOrd="0" destOrd="0" presId="urn:microsoft.com/office/officeart/2005/8/layout/hChevron3"/>
    <dgm:cxn modelId="{E5AD319F-1028-BB43-A2A7-CB00D7B8D7C9}" srcId="{9412B132-AEF0-EF4A-9CCA-0379E0EECFBA}" destId="{E5B030AD-6F88-CD4A-B979-E69D127731CB}" srcOrd="0" destOrd="0" parTransId="{DBAECA68-7EE2-6540-A30C-1B199D2A6332}" sibTransId="{58081F1F-C4D2-6040-8844-147AEC20CB96}"/>
    <dgm:cxn modelId="{1AF7C49F-28FB-3049-8E72-FC46BEE47CF8}" srcId="{9412B132-AEF0-EF4A-9CCA-0379E0EECFBA}" destId="{4084190D-6104-9B47-A73F-250C3D2385A3}" srcOrd="1" destOrd="0" parTransId="{63001101-2C17-A441-9C3B-D47A9AA7F980}" sibTransId="{101E368D-5906-9E45-A57F-6C4BBFF386BA}"/>
    <dgm:cxn modelId="{BD14C0D2-4792-AE4D-9CD5-E1BBC33A6201}" srcId="{9412B132-AEF0-EF4A-9CCA-0379E0EECFBA}" destId="{9114C555-12B1-6E46-AF6A-B12261E1AAF6}" srcOrd="4" destOrd="0" parTransId="{D2D88FB1-61BE-8C40-BCA3-FF1AC092042B}" sibTransId="{E61F87DB-893B-FB45-BCC5-2FDD3C69E85B}"/>
    <dgm:cxn modelId="{A62BACDB-1ADF-A344-8B66-2C8919955BF9}" type="presOf" srcId="{9114C555-12B1-6E46-AF6A-B12261E1AAF6}" destId="{CD3FD535-5745-FF45-B795-A35AE552C2AF}" srcOrd="0" destOrd="0" presId="urn:microsoft.com/office/officeart/2005/8/layout/hChevron3"/>
    <dgm:cxn modelId="{4F3FB2E2-0C77-1640-8B21-F14FEEBD8986}" srcId="{9412B132-AEF0-EF4A-9CCA-0379E0EECFBA}" destId="{BC503768-59CC-2E48-8DA3-EDD8282ECB0C}" srcOrd="3" destOrd="0" parTransId="{4139FAB7-2ADC-A542-9D78-EAC29D5E084C}" sibTransId="{CA0F77CD-B436-FB4D-A4F6-ED08CCDC62ED}"/>
    <dgm:cxn modelId="{518D6217-B8BE-144A-9FCB-6B50B624A7D7}" type="presParOf" srcId="{BF34B250-70F4-0E41-A9A0-AA818EE2B15D}" destId="{56EF5D5E-70C9-AB4C-855B-53D5B6F5DFAF}" srcOrd="0" destOrd="0" presId="urn:microsoft.com/office/officeart/2005/8/layout/hChevron3"/>
    <dgm:cxn modelId="{4BEC26AD-FE13-E244-899E-5ACA7161086E}" type="presParOf" srcId="{BF34B250-70F4-0E41-A9A0-AA818EE2B15D}" destId="{1C18947C-1EAC-FB44-A1BF-A4F5E35F1524}" srcOrd="1" destOrd="0" presId="urn:microsoft.com/office/officeart/2005/8/layout/hChevron3"/>
    <dgm:cxn modelId="{6AF5AF2B-014C-F34E-84F6-03C0C9812A6B}" type="presParOf" srcId="{BF34B250-70F4-0E41-A9A0-AA818EE2B15D}" destId="{50CBC9D9-C349-8F44-B48D-156DCD2C9EA0}" srcOrd="2" destOrd="0" presId="urn:microsoft.com/office/officeart/2005/8/layout/hChevron3"/>
    <dgm:cxn modelId="{0551584C-79BA-5A43-ACA3-C14A2CA347A2}" type="presParOf" srcId="{BF34B250-70F4-0E41-A9A0-AA818EE2B15D}" destId="{D717A1B1-D773-4B41-8FA4-B2AD83D4107E}" srcOrd="3" destOrd="0" presId="urn:microsoft.com/office/officeart/2005/8/layout/hChevron3"/>
    <dgm:cxn modelId="{72F4D7C0-133A-9449-AE64-9711C537886A}" type="presParOf" srcId="{BF34B250-70F4-0E41-A9A0-AA818EE2B15D}" destId="{546032F7-FD79-F640-A5B8-5E91CB2A8B5D}" srcOrd="4" destOrd="0" presId="urn:microsoft.com/office/officeart/2005/8/layout/hChevron3"/>
    <dgm:cxn modelId="{614ACB4A-6064-5244-A2D5-05C422222A86}" type="presParOf" srcId="{BF34B250-70F4-0E41-A9A0-AA818EE2B15D}" destId="{9AD7DD2D-0056-EF44-B685-85A7A6078B2A}" srcOrd="5" destOrd="0" presId="urn:microsoft.com/office/officeart/2005/8/layout/hChevron3"/>
    <dgm:cxn modelId="{899176F5-3998-2F46-BC82-10467EFD5C1D}" type="presParOf" srcId="{BF34B250-70F4-0E41-A9A0-AA818EE2B15D}" destId="{FDF77531-9863-5548-85EC-38BD006342EA}" srcOrd="6" destOrd="0" presId="urn:microsoft.com/office/officeart/2005/8/layout/hChevron3"/>
    <dgm:cxn modelId="{3B5AA041-8671-B248-86BD-A83B1275C71B}" type="presParOf" srcId="{BF34B250-70F4-0E41-A9A0-AA818EE2B15D}" destId="{31F1D72B-EB7E-7A46-B986-D62F20C735D4}" srcOrd="7" destOrd="0" presId="urn:microsoft.com/office/officeart/2005/8/layout/hChevron3"/>
    <dgm:cxn modelId="{E6098DC7-EC69-9A4A-94CE-D0903015EA3B}" type="presParOf" srcId="{BF34B250-70F4-0E41-A9A0-AA818EE2B15D}" destId="{CD3FD535-5745-FF45-B795-A35AE552C2AF}" srcOrd="8" destOrd="0" presId="urn:microsoft.com/office/officeart/2005/8/layout/hChevron3"/>
  </dgm:cxnLst>
  <dgm:bg>
    <a:effectLst>
      <a:outerShdw blurRad="50800" dist="825500" dir="5400000" algn="ctr" rotWithShape="0">
        <a:srgbClr val="000000">
          <a:alpha val="43137"/>
        </a:srgbClr>
      </a:outerShdw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12B132-AEF0-EF4A-9CCA-0379E0EECFBA}" type="doc">
      <dgm:prSet loTypeId="urn:microsoft.com/office/officeart/2005/8/layout/hChevron3" loCatId="" qsTypeId="urn:microsoft.com/office/officeart/2005/8/quickstyle/simple4" qsCatId="simple" csTypeId="urn:microsoft.com/office/officeart/2005/8/colors/accent1_2" csCatId="accent1" phldr="1"/>
      <dgm:spPr/>
    </dgm:pt>
    <dgm:pt modelId="{E5B030AD-6F88-CD4A-B979-E69D127731CB}">
      <dgm:prSet phldrT="[Tekst]" custT="1"/>
      <dgm:spPr>
        <a:solidFill>
          <a:srgbClr val="C0252B"/>
        </a:solidFill>
        <a:effectLst/>
      </dgm:spPr>
      <dgm:t>
        <a:bodyPr/>
        <a:lstStyle/>
        <a:p>
          <a:r>
            <a:rPr lang="nl-NL" sz="900" b="1" kern="1200" dirty="0">
              <a:solidFill>
                <a:prstClr val="white"/>
              </a:solidFill>
              <a:latin typeface="Gill Sans MT" panose="020B0502020104020203" pitchFamily="34" charset="0"/>
              <a:ea typeface="+mn-ea"/>
              <a:cs typeface="+mn-cs"/>
            </a:rPr>
            <a:t>Ontstaan behoefte</a:t>
          </a:r>
        </a:p>
      </dgm:t>
    </dgm:pt>
    <dgm:pt modelId="{DBAECA68-7EE2-6540-A30C-1B199D2A6332}" type="parTrans" cxnId="{E5AD319F-1028-BB43-A2A7-CB00D7B8D7C9}">
      <dgm:prSet/>
      <dgm:spPr/>
      <dgm:t>
        <a:bodyPr/>
        <a:lstStyle/>
        <a:p>
          <a:endParaRPr lang="nl-NL"/>
        </a:p>
      </dgm:t>
    </dgm:pt>
    <dgm:pt modelId="{58081F1F-C4D2-6040-8844-147AEC20CB96}" type="sibTrans" cxnId="{E5AD319F-1028-BB43-A2A7-CB00D7B8D7C9}">
      <dgm:prSet/>
      <dgm:spPr/>
      <dgm:t>
        <a:bodyPr/>
        <a:lstStyle/>
        <a:p>
          <a:endParaRPr lang="nl-NL"/>
        </a:p>
      </dgm:t>
    </dgm:pt>
    <dgm:pt modelId="{4084190D-6104-9B47-A73F-250C3D2385A3}">
      <dgm:prSet phldrT="[Tekst]"/>
      <dgm:spPr>
        <a:solidFill>
          <a:schemeClr val="bg2">
            <a:lumMod val="85000"/>
          </a:schemeClr>
        </a:solidFill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63001101-2C17-A441-9C3B-D47A9AA7F980}" type="parTrans" cxnId="{1AF7C49F-28FB-3049-8E72-FC46BEE47CF8}">
      <dgm:prSet/>
      <dgm:spPr/>
      <dgm:t>
        <a:bodyPr/>
        <a:lstStyle/>
        <a:p>
          <a:endParaRPr lang="nl-NL"/>
        </a:p>
      </dgm:t>
    </dgm:pt>
    <dgm:pt modelId="{101E368D-5906-9E45-A57F-6C4BBFF386BA}" type="sibTrans" cxnId="{1AF7C49F-28FB-3049-8E72-FC46BEE47CF8}">
      <dgm:prSet/>
      <dgm:spPr/>
      <dgm:t>
        <a:bodyPr/>
        <a:lstStyle/>
        <a:p>
          <a:endParaRPr lang="nl-NL"/>
        </a:p>
      </dgm:t>
    </dgm:pt>
    <dgm:pt modelId="{B946047E-F67B-4147-8FF5-27A9B768BC02}">
      <dgm:prSet phldrT="[Tekst]"/>
      <dgm:spPr>
        <a:solidFill>
          <a:srgbClr val="C0252B"/>
        </a:solidFill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DE1BF37B-1E37-744D-B77C-7564419B1FFA}" type="parTrans" cxnId="{7FC33518-6BDA-414F-87A2-1BF41C2851D3}">
      <dgm:prSet/>
      <dgm:spPr/>
      <dgm:t>
        <a:bodyPr/>
        <a:lstStyle/>
        <a:p>
          <a:endParaRPr lang="nl-NL"/>
        </a:p>
      </dgm:t>
    </dgm:pt>
    <dgm:pt modelId="{B460AA81-922B-1647-9BE4-B090DA461689}" type="sibTrans" cxnId="{7FC33518-6BDA-414F-87A2-1BF41C2851D3}">
      <dgm:prSet/>
      <dgm:spPr/>
      <dgm:t>
        <a:bodyPr/>
        <a:lstStyle/>
        <a:p>
          <a:endParaRPr lang="nl-NL"/>
        </a:p>
      </dgm:t>
    </dgm:pt>
    <dgm:pt modelId="{BC503768-59CC-2E48-8DA3-EDD8282ECB0C}">
      <dgm:prSet phldrT="[Tekst]"/>
      <dgm:spPr>
        <a:solidFill>
          <a:schemeClr val="bg2">
            <a:lumMod val="85000"/>
          </a:schemeClr>
        </a:solidFill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4139FAB7-2ADC-A542-9D78-EAC29D5E084C}" type="parTrans" cxnId="{4F3FB2E2-0C77-1640-8B21-F14FEEBD8986}">
      <dgm:prSet/>
      <dgm:spPr/>
      <dgm:t>
        <a:bodyPr/>
        <a:lstStyle/>
        <a:p>
          <a:endParaRPr lang="nl-NL"/>
        </a:p>
      </dgm:t>
    </dgm:pt>
    <dgm:pt modelId="{CA0F77CD-B436-FB4D-A4F6-ED08CCDC62ED}" type="sibTrans" cxnId="{4F3FB2E2-0C77-1640-8B21-F14FEEBD8986}">
      <dgm:prSet/>
      <dgm:spPr/>
      <dgm:t>
        <a:bodyPr/>
        <a:lstStyle/>
        <a:p>
          <a:endParaRPr lang="nl-NL"/>
        </a:p>
      </dgm:t>
    </dgm:pt>
    <dgm:pt modelId="{9114C555-12B1-6E46-AF6A-B12261E1AAF6}">
      <dgm:prSet phldrT="[Tekst]"/>
      <dgm:spPr>
        <a:solidFill>
          <a:srgbClr val="C0252B"/>
        </a:solidFill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D2D88FB1-61BE-8C40-BCA3-FF1AC092042B}" type="parTrans" cxnId="{BD14C0D2-4792-AE4D-9CD5-E1BBC33A6201}">
      <dgm:prSet/>
      <dgm:spPr/>
      <dgm:t>
        <a:bodyPr/>
        <a:lstStyle/>
        <a:p>
          <a:endParaRPr lang="nl-NL"/>
        </a:p>
      </dgm:t>
    </dgm:pt>
    <dgm:pt modelId="{E61F87DB-893B-FB45-BCC5-2FDD3C69E85B}" type="sibTrans" cxnId="{BD14C0D2-4792-AE4D-9CD5-E1BBC33A6201}">
      <dgm:prSet/>
      <dgm:spPr/>
      <dgm:t>
        <a:bodyPr/>
        <a:lstStyle/>
        <a:p>
          <a:endParaRPr lang="nl-NL"/>
        </a:p>
      </dgm:t>
    </dgm:pt>
    <dgm:pt modelId="{BF34B250-70F4-0E41-A9A0-AA818EE2B15D}" type="pres">
      <dgm:prSet presAssocID="{9412B132-AEF0-EF4A-9CCA-0379E0EECFBA}" presName="Name0" presStyleCnt="0">
        <dgm:presLayoutVars>
          <dgm:dir/>
          <dgm:resizeHandles val="exact"/>
        </dgm:presLayoutVars>
      </dgm:prSet>
      <dgm:spPr/>
    </dgm:pt>
    <dgm:pt modelId="{56EF5D5E-70C9-AB4C-855B-53D5B6F5DFAF}" type="pres">
      <dgm:prSet presAssocID="{E5B030AD-6F88-CD4A-B979-E69D127731CB}" presName="parTxOnly" presStyleLbl="node1" presStyleIdx="0" presStyleCnt="5" custLinFactNeighborX="-66538" custLinFactNeighborY="376">
        <dgm:presLayoutVars>
          <dgm:bulletEnabled val="1"/>
        </dgm:presLayoutVars>
      </dgm:prSet>
      <dgm:spPr/>
    </dgm:pt>
    <dgm:pt modelId="{1C18947C-1EAC-FB44-A1BF-A4F5E35F1524}" type="pres">
      <dgm:prSet presAssocID="{58081F1F-C4D2-6040-8844-147AEC20CB96}" presName="parSpace" presStyleCnt="0"/>
      <dgm:spPr/>
    </dgm:pt>
    <dgm:pt modelId="{50CBC9D9-C349-8F44-B48D-156DCD2C9EA0}" type="pres">
      <dgm:prSet presAssocID="{4084190D-6104-9B47-A73F-250C3D2385A3}" presName="parTxOnly" presStyleLbl="node1" presStyleIdx="1" presStyleCnt="5">
        <dgm:presLayoutVars>
          <dgm:bulletEnabled val="1"/>
        </dgm:presLayoutVars>
      </dgm:prSet>
      <dgm:spPr/>
    </dgm:pt>
    <dgm:pt modelId="{D717A1B1-D773-4B41-8FA4-B2AD83D4107E}" type="pres">
      <dgm:prSet presAssocID="{101E368D-5906-9E45-A57F-6C4BBFF386BA}" presName="parSpace" presStyleCnt="0"/>
      <dgm:spPr/>
    </dgm:pt>
    <dgm:pt modelId="{546032F7-FD79-F640-A5B8-5E91CB2A8B5D}" type="pres">
      <dgm:prSet presAssocID="{B946047E-F67B-4147-8FF5-27A9B768BC02}" presName="parTxOnly" presStyleLbl="node1" presStyleIdx="2" presStyleCnt="5">
        <dgm:presLayoutVars>
          <dgm:bulletEnabled val="1"/>
        </dgm:presLayoutVars>
      </dgm:prSet>
      <dgm:spPr/>
    </dgm:pt>
    <dgm:pt modelId="{9AD7DD2D-0056-EF44-B685-85A7A6078B2A}" type="pres">
      <dgm:prSet presAssocID="{B460AA81-922B-1647-9BE4-B090DA461689}" presName="parSpace" presStyleCnt="0"/>
      <dgm:spPr/>
    </dgm:pt>
    <dgm:pt modelId="{FDF77531-9863-5548-85EC-38BD006342EA}" type="pres">
      <dgm:prSet presAssocID="{BC503768-59CC-2E48-8DA3-EDD8282ECB0C}" presName="parTxOnly" presStyleLbl="node1" presStyleIdx="3" presStyleCnt="5">
        <dgm:presLayoutVars>
          <dgm:bulletEnabled val="1"/>
        </dgm:presLayoutVars>
      </dgm:prSet>
      <dgm:spPr/>
    </dgm:pt>
    <dgm:pt modelId="{31F1D72B-EB7E-7A46-B986-D62F20C735D4}" type="pres">
      <dgm:prSet presAssocID="{CA0F77CD-B436-FB4D-A4F6-ED08CCDC62ED}" presName="parSpace" presStyleCnt="0"/>
      <dgm:spPr/>
    </dgm:pt>
    <dgm:pt modelId="{CD3FD535-5745-FF45-B795-A35AE552C2AF}" type="pres">
      <dgm:prSet presAssocID="{9114C555-12B1-6E46-AF6A-B12261E1AAF6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B9E0305-36DB-8C4A-B5FF-071C50C2F06A}" type="presOf" srcId="{B946047E-F67B-4147-8FF5-27A9B768BC02}" destId="{546032F7-FD79-F640-A5B8-5E91CB2A8B5D}" srcOrd="0" destOrd="0" presId="urn:microsoft.com/office/officeart/2005/8/layout/hChevron3"/>
    <dgm:cxn modelId="{7FC33518-6BDA-414F-87A2-1BF41C2851D3}" srcId="{9412B132-AEF0-EF4A-9CCA-0379E0EECFBA}" destId="{B946047E-F67B-4147-8FF5-27A9B768BC02}" srcOrd="2" destOrd="0" parTransId="{DE1BF37B-1E37-744D-B77C-7564419B1FFA}" sibTransId="{B460AA81-922B-1647-9BE4-B090DA461689}"/>
    <dgm:cxn modelId="{5A8E6B19-11EB-4F47-A1D2-9B2D09E283EC}" type="presOf" srcId="{9412B132-AEF0-EF4A-9CCA-0379E0EECFBA}" destId="{BF34B250-70F4-0E41-A9A0-AA818EE2B15D}" srcOrd="0" destOrd="0" presId="urn:microsoft.com/office/officeart/2005/8/layout/hChevron3"/>
    <dgm:cxn modelId="{44DE4A1C-3384-1A4F-B98B-352266E60AB7}" type="presOf" srcId="{BC503768-59CC-2E48-8DA3-EDD8282ECB0C}" destId="{FDF77531-9863-5548-85EC-38BD006342EA}" srcOrd="0" destOrd="0" presId="urn:microsoft.com/office/officeart/2005/8/layout/hChevron3"/>
    <dgm:cxn modelId="{D7898E54-F486-9E4B-A094-E564088B9B10}" type="presOf" srcId="{E5B030AD-6F88-CD4A-B979-E69D127731CB}" destId="{56EF5D5E-70C9-AB4C-855B-53D5B6F5DFAF}" srcOrd="0" destOrd="0" presId="urn:microsoft.com/office/officeart/2005/8/layout/hChevron3"/>
    <dgm:cxn modelId="{5197527A-70F0-8D4C-9FDA-6CF45AEC75EC}" type="presOf" srcId="{4084190D-6104-9B47-A73F-250C3D2385A3}" destId="{50CBC9D9-C349-8F44-B48D-156DCD2C9EA0}" srcOrd="0" destOrd="0" presId="urn:microsoft.com/office/officeart/2005/8/layout/hChevron3"/>
    <dgm:cxn modelId="{E5AD319F-1028-BB43-A2A7-CB00D7B8D7C9}" srcId="{9412B132-AEF0-EF4A-9CCA-0379E0EECFBA}" destId="{E5B030AD-6F88-CD4A-B979-E69D127731CB}" srcOrd="0" destOrd="0" parTransId="{DBAECA68-7EE2-6540-A30C-1B199D2A6332}" sibTransId="{58081F1F-C4D2-6040-8844-147AEC20CB96}"/>
    <dgm:cxn modelId="{1AF7C49F-28FB-3049-8E72-FC46BEE47CF8}" srcId="{9412B132-AEF0-EF4A-9CCA-0379E0EECFBA}" destId="{4084190D-6104-9B47-A73F-250C3D2385A3}" srcOrd="1" destOrd="0" parTransId="{63001101-2C17-A441-9C3B-D47A9AA7F980}" sibTransId="{101E368D-5906-9E45-A57F-6C4BBFF386BA}"/>
    <dgm:cxn modelId="{BD14C0D2-4792-AE4D-9CD5-E1BBC33A6201}" srcId="{9412B132-AEF0-EF4A-9CCA-0379E0EECFBA}" destId="{9114C555-12B1-6E46-AF6A-B12261E1AAF6}" srcOrd="4" destOrd="0" parTransId="{D2D88FB1-61BE-8C40-BCA3-FF1AC092042B}" sibTransId="{E61F87DB-893B-FB45-BCC5-2FDD3C69E85B}"/>
    <dgm:cxn modelId="{A62BACDB-1ADF-A344-8B66-2C8919955BF9}" type="presOf" srcId="{9114C555-12B1-6E46-AF6A-B12261E1AAF6}" destId="{CD3FD535-5745-FF45-B795-A35AE552C2AF}" srcOrd="0" destOrd="0" presId="urn:microsoft.com/office/officeart/2005/8/layout/hChevron3"/>
    <dgm:cxn modelId="{4F3FB2E2-0C77-1640-8B21-F14FEEBD8986}" srcId="{9412B132-AEF0-EF4A-9CCA-0379E0EECFBA}" destId="{BC503768-59CC-2E48-8DA3-EDD8282ECB0C}" srcOrd="3" destOrd="0" parTransId="{4139FAB7-2ADC-A542-9D78-EAC29D5E084C}" sibTransId="{CA0F77CD-B436-FB4D-A4F6-ED08CCDC62ED}"/>
    <dgm:cxn modelId="{518D6217-B8BE-144A-9FCB-6B50B624A7D7}" type="presParOf" srcId="{BF34B250-70F4-0E41-A9A0-AA818EE2B15D}" destId="{56EF5D5E-70C9-AB4C-855B-53D5B6F5DFAF}" srcOrd="0" destOrd="0" presId="urn:microsoft.com/office/officeart/2005/8/layout/hChevron3"/>
    <dgm:cxn modelId="{4BEC26AD-FE13-E244-899E-5ACA7161086E}" type="presParOf" srcId="{BF34B250-70F4-0E41-A9A0-AA818EE2B15D}" destId="{1C18947C-1EAC-FB44-A1BF-A4F5E35F1524}" srcOrd="1" destOrd="0" presId="urn:microsoft.com/office/officeart/2005/8/layout/hChevron3"/>
    <dgm:cxn modelId="{6AF5AF2B-014C-F34E-84F6-03C0C9812A6B}" type="presParOf" srcId="{BF34B250-70F4-0E41-A9A0-AA818EE2B15D}" destId="{50CBC9D9-C349-8F44-B48D-156DCD2C9EA0}" srcOrd="2" destOrd="0" presId="urn:microsoft.com/office/officeart/2005/8/layout/hChevron3"/>
    <dgm:cxn modelId="{0551584C-79BA-5A43-ACA3-C14A2CA347A2}" type="presParOf" srcId="{BF34B250-70F4-0E41-A9A0-AA818EE2B15D}" destId="{D717A1B1-D773-4B41-8FA4-B2AD83D4107E}" srcOrd="3" destOrd="0" presId="urn:microsoft.com/office/officeart/2005/8/layout/hChevron3"/>
    <dgm:cxn modelId="{72F4D7C0-133A-9449-AE64-9711C537886A}" type="presParOf" srcId="{BF34B250-70F4-0E41-A9A0-AA818EE2B15D}" destId="{546032F7-FD79-F640-A5B8-5E91CB2A8B5D}" srcOrd="4" destOrd="0" presId="urn:microsoft.com/office/officeart/2005/8/layout/hChevron3"/>
    <dgm:cxn modelId="{614ACB4A-6064-5244-A2D5-05C422222A86}" type="presParOf" srcId="{BF34B250-70F4-0E41-A9A0-AA818EE2B15D}" destId="{9AD7DD2D-0056-EF44-B685-85A7A6078B2A}" srcOrd="5" destOrd="0" presId="urn:microsoft.com/office/officeart/2005/8/layout/hChevron3"/>
    <dgm:cxn modelId="{899176F5-3998-2F46-BC82-10467EFD5C1D}" type="presParOf" srcId="{BF34B250-70F4-0E41-A9A0-AA818EE2B15D}" destId="{FDF77531-9863-5548-85EC-38BD006342EA}" srcOrd="6" destOrd="0" presId="urn:microsoft.com/office/officeart/2005/8/layout/hChevron3"/>
    <dgm:cxn modelId="{3B5AA041-8671-B248-86BD-A83B1275C71B}" type="presParOf" srcId="{BF34B250-70F4-0E41-A9A0-AA818EE2B15D}" destId="{31F1D72B-EB7E-7A46-B986-D62F20C735D4}" srcOrd="7" destOrd="0" presId="urn:microsoft.com/office/officeart/2005/8/layout/hChevron3"/>
    <dgm:cxn modelId="{E6098DC7-EC69-9A4A-94CE-D0903015EA3B}" type="presParOf" srcId="{BF34B250-70F4-0E41-A9A0-AA818EE2B15D}" destId="{CD3FD535-5745-FF45-B795-A35AE552C2AF}" srcOrd="8" destOrd="0" presId="urn:microsoft.com/office/officeart/2005/8/layout/hChevron3"/>
  </dgm:cxnLst>
  <dgm:bg>
    <a:effectLst>
      <a:outerShdw blurRad="50800" dist="825500" dir="5400000" algn="ctr" rotWithShape="0">
        <a:srgbClr val="000000">
          <a:alpha val="43137"/>
        </a:srgbClr>
      </a:outerShdw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12B132-AEF0-EF4A-9CCA-0379E0EECFBA}" type="doc">
      <dgm:prSet loTypeId="urn:microsoft.com/office/officeart/2005/8/layout/hChevron3" loCatId="" qsTypeId="urn:microsoft.com/office/officeart/2005/8/quickstyle/simple4" qsCatId="simple" csTypeId="urn:microsoft.com/office/officeart/2005/8/colors/accent1_2" csCatId="accent1" phldr="1"/>
      <dgm:spPr/>
    </dgm:pt>
    <dgm:pt modelId="{E5B030AD-6F88-CD4A-B979-E69D127731CB}">
      <dgm:prSet phldrT="[Tekst]"/>
      <dgm:spPr>
        <a:solidFill>
          <a:srgbClr val="C0252B"/>
        </a:solidFill>
        <a:effectLst/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DBAECA68-7EE2-6540-A30C-1B199D2A6332}" type="parTrans" cxnId="{E5AD319F-1028-BB43-A2A7-CB00D7B8D7C9}">
      <dgm:prSet/>
      <dgm:spPr/>
      <dgm:t>
        <a:bodyPr/>
        <a:lstStyle/>
        <a:p>
          <a:endParaRPr lang="nl-NL"/>
        </a:p>
      </dgm:t>
    </dgm:pt>
    <dgm:pt modelId="{58081F1F-C4D2-6040-8844-147AEC20CB96}" type="sibTrans" cxnId="{E5AD319F-1028-BB43-A2A7-CB00D7B8D7C9}">
      <dgm:prSet/>
      <dgm:spPr/>
      <dgm:t>
        <a:bodyPr/>
        <a:lstStyle/>
        <a:p>
          <a:endParaRPr lang="nl-NL"/>
        </a:p>
      </dgm:t>
    </dgm:pt>
    <dgm:pt modelId="{4084190D-6104-9B47-A73F-250C3D2385A3}">
      <dgm:prSet phldrT="[Tekst]" custT="1"/>
      <dgm:spPr>
        <a:solidFill>
          <a:schemeClr val="bg2">
            <a:lumMod val="85000"/>
          </a:schemeClr>
        </a:solidFill>
      </dgm:spPr>
      <dgm:t>
        <a:bodyPr/>
        <a:lstStyle/>
        <a:p>
          <a:r>
            <a:rPr lang="nl-NL" sz="900" b="1" kern="1200" dirty="0">
              <a:solidFill>
                <a:prstClr val="white"/>
              </a:solidFill>
              <a:latin typeface="Gill Sans MT" panose="020B0502020104020203" pitchFamily="34" charset="0"/>
              <a:ea typeface="+mn-ea"/>
              <a:cs typeface="+mn-cs"/>
            </a:rPr>
            <a:t>Oriëntatie</a:t>
          </a:r>
        </a:p>
      </dgm:t>
    </dgm:pt>
    <dgm:pt modelId="{63001101-2C17-A441-9C3B-D47A9AA7F980}" type="parTrans" cxnId="{1AF7C49F-28FB-3049-8E72-FC46BEE47CF8}">
      <dgm:prSet/>
      <dgm:spPr/>
      <dgm:t>
        <a:bodyPr/>
        <a:lstStyle/>
        <a:p>
          <a:endParaRPr lang="nl-NL"/>
        </a:p>
      </dgm:t>
    </dgm:pt>
    <dgm:pt modelId="{101E368D-5906-9E45-A57F-6C4BBFF386BA}" type="sibTrans" cxnId="{1AF7C49F-28FB-3049-8E72-FC46BEE47CF8}">
      <dgm:prSet/>
      <dgm:spPr/>
      <dgm:t>
        <a:bodyPr/>
        <a:lstStyle/>
        <a:p>
          <a:endParaRPr lang="nl-NL"/>
        </a:p>
      </dgm:t>
    </dgm:pt>
    <dgm:pt modelId="{B946047E-F67B-4147-8FF5-27A9B768BC02}">
      <dgm:prSet phldrT="[Tekst]"/>
      <dgm:spPr>
        <a:solidFill>
          <a:srgbClr val="C0252B"/>
        </a:solidFill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DE1BF37B-1E37-744D-B77C-7564419B1FFA}" type="parTrans" cxnId="{7FC33518-6BDA-414F-87A2-1BF41C2851D3}">
      <dgm:prSet/>
      <dgm:spPr/>
      <dgm:t>
        <a:bodyPr/>
        <a:lstStyle/>
        <a:p>
          <a:endParaRPr lang="nl-NL"/>
        </a:p>
      </dgm:t>
    </dgm:pt>
    <dgm:pt modelId="{B460AA81-922B-1647-9BE4-B090DA461689}" type="sibTrans" cxnId="{7FC33518-6BDA-414F-87A2-1BF41C2851D3}">
      <dgm:prSet/>
      <dgm:spPr/>
      <dgm:t>
        <a:bodyPr/>
        <a:lstStyle/>
        <a:p>
          <a:endParaRPr lang="nl-NL"/>
        </a:p>
      </dgm:t>
    </dgm:pt>
    <dgm:pt modelId="{BC503768-59CC-2E48-8DA3-EDD8282ECB0C}">
      <dgm:prSet phldrT="[Tekst]"/>
      <dgm:spPr>
        <a:solidFill>
          <a:schemeClr val="bg2">
            <a:lumMod val="85000"/>
          </a:schemeClr>
        </a:solidFill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4139FAB7-2ADC-A542-9D78-EAC29D5E084C}" type="parTrans" cxnId="{4F3FB2E2-0C77-1640-8B21-F14FEEBD8986}">
      <dgm:prSet/>
      <dgm:spPr/>
      <dgm:t>
        <a:bodyPr/>
        <a:lstStyle/>
        <a:p>
          <a:endParaRPr lang="nl-NL"/>
        </a:p>
      </dgm:t>
    </dgm:pt>
    <dgm:pt modelId="{CA0F77CD-B436-FB4D-A4F6-ED08CCDC62ED}" type="sibTrans" cxnId="{4F3FB2E2-0C77-1640-8B21-F14FEEBD8986}">
      <dgm:prSet/>
      <dgm:spPr/>
      <dgm:t>
        <a:bodyPr/>
        <a:lstStyle/>
        <a:p>
          <a:endParaRPr lang="nl-NL"/>
        </a:p>
      </dgm:t>
    </dgm:pt>
    <dgm:pt modelId="{9114C555-12B1-6E46-AF6A-B12261E1AAF6}">
      <dgm:prSet phldrT="[Tekst]"/>
      <dgm:spPr>
        <a:solidFill>
          <a:srgbClr val="C0252B"/>
        </a:solidFill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D2D88FB1-61BE-8C40-BCA3-FF1AC092042B}" type="parTrans" cxnId="{BD14C0D2-4792-AE4D-9CD5-E1BBC33A6201}">
      <dgm:prSet/>
      <dgm:spPr/>
      <dgm:t>
        <a:bodyPr/>
        <a:lstStyle/>
        <a:p>
          <a:endParaRPr lang="nl-NL"/>
        </a:p>
      </dgm:t>
    </dgm:pt>
    <dgm:pt modelId="{E61F87DB-893B-FB45-BCC5-2FDD3C69E85B}" type="sibTrans" cxnId="{BD14C0D2-4792-AE4D-9CD5-E1BBC33A6201}">
      <dgm:prSet/>
      <dgm:spPr/>
      <dgm:t>
        <a:bodyPr/>
        <a:lstStyle/>
        <a:p>
          <a:endParaRPr lang="nl-NL"/>
        </a:p>
      </dgm:t>
    </dgm:pt>
    <dgm:pt modelId="{BF34B250-70F4-0E41-A9A0-AA818EE2B15D}" type="pres">
      <dgm:prSet presAssocID="{9412B132-AEF0-EF4A-9CCA-0379E0EECFBA}" presName="Name0" presStyleCnt="0">
        <dgm:presLayoutVars>
          <dgm:dir/>
          <dgm:resizeHandles val="exact"/>
        </dgm:presLayoutVars>
      </dgm:prSet>
      <dgm:spPr/>
    </dgm:pt>
    <dgm:pt modelId="{56EF5D5E-70C9-AB4C-855B-53D5B6F5DFAF}" type="pres">
      <dgm:prSet presAssocID="{E5B030AD-6F88-CD4A-B979-E69D127731CB}" presName="parTxOnly" presStyleLbl="node1" presStyleIdx="0" presStyleCnt="5" custLinFactNeighborX="-66538" custLinFactNeighborY="376">
        <dgm:presLayoutVars>
          <dgm:bulletEnabled val="1"/>
        </dgm:presLayoutVars>
      </dgm:prSet>
      <dgm:spPr/>
    </dgm:pt>
    <dgm:pt modelId="{1C18947C-1EAC-FB44-A1BF-A4F5E35F1524}" type="pres">
      <dgm:prSet presAssocID="{58081F1F-C4D2-6040-8844-147AEC20CB96}" presName="parSpace" presStyleCnt="0"/>
      <dgm:spPr/>
    </dgm:pt>
    <dgm:pt modelId="{50CBC9D9-C349-8F44-B48D-156DCD2C9EA0}" type="pres">
      <dgm:prSet presAssocID="{4084190D-6104-9B47-A73F-250C3D2385A3}" presName="parTxOnly" presStyleLbl="node1" presStyleIdx="1" presStyleCnt="5">
        <dgm:presLayoutVars>
          <dgm:bulletEnabled val="1"/>
        </dgm:presLayoutVars>
      </dgm:prSet>
      <dgm:spPr/>
    </dgm:pt>
    <dgm:pt modelId="{D717A1B1-D773-4B41-8FA4-B2AD83D4107E}" type="pres">
      <dgm:prSet presAssocID="{101E368D-5906-9E45-A57F-6C4BBFF386BA}" presName="parSpace" presStyleCnt="0"/>
      <dgm:spPr/>
    </dgm:pt>
    <dgm:pt modelId="{546032F7-FD79-F640-A5B8-5E91CB2A8B5D}" type="pres">
      <dgm:prSet presAssocID="{B946047E-F67B-4147-8FF5-27A9B768BC02}" presName="parTxOnly" presStyleLbl="node1" presStyleIdx="2" presStyleCnt="5">
        <dgm:presLayoutVars>
          <dgm:bulletEnabled val="1"/>
        </dgm:presLayoutVars>
      </dgm:prSet>
      <dgm:spPr/>
    </dgm:pt>
    <dgm:pt modelId="{9AD7DD2D-0056-EF44-B685-85A7A6078B2A}" type="pres">
      <dgm:prSet presAssocID="{B460AA81-922B-1647-9BE4-B090DA461689}" presName="parSpace" presStyleCnt="0"/>
      <dgm:spPr/>
    </dgm:pt>
    <dgm:pt modelId="{FDF77531-9863-5548-85EC-38BD006342EA}" type="pres">
      <dgm:prSet presAssocID="{BC503768-59CC-2E48-8DA3-EDD8282ECB0C}" presName="parTxOnly" presStyleLbl="node1" presStyleIdx="3" presStyleCnt="5">
        <dgm:presLayoutVars>
          <dgm:bulletEnabled val="1"/>
        </dgm:presLayoutVars>
      </dgm:prSet>
      <dgm:spPr/>
    </dgm:pt>
    <dgm:pt modelId="{31F1D72B-EB7E-7A46-B986-D62F20C735D4}" type="pres">
      <dgm:prSet presAssocID="{CA0F77CD-B436-FB4D-A4F6-ED08CCDC62ED}" presName="parSpace" presStyleCnt="0"/>
      <dgm:spPr/>
    </dgm:pt>
    <dgm:pt modelId="{CD3FD535-5745-FF45-B795-A35AE552C2AF}" type="pres">
      <dgm:prSet presAssocID="{9114C555-12B1-6E46-AF6A-B12261E1AAF6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B9E0305-36DB-8C4A-B5FF-071C50C2F06A}" type="presOf" srcId="{B946047E-F67B-4147-8FF5-27A9B768BC02}" destId="{546032F7-FD79-F640-A5B8-5E91CB2A8B5D}" srcOrd="0" destOrd="0" presId="urn:microsoft.com/office/officeart/2005/8/layout/hChevron3"/>
    <dgm:cxn modelId="{7FC33518-6BDA-414F-87A2-1BF41C2851D3}" srcId="{9412B132-AEF0-EF4A-9CCA-0379E0EECFBA}" destId="{B946047E-F67B-4147-8FF5-27A9B768BC02}" srcOrd="2" destOrd="0" parTransId="{DE1BF37B-1E37-744D-B77C-7564419B1FFA}" sibTransId="{B460AA81-922B-1647-9BE4-B090DA461689}"/>
    <dgm:cxn modelId="{5A8E6B19-11EB-4F47-A1D2-9B2D09E283EC}" type="presOf" srcId="{9412B132-AEF0-EF4A-9CCA-0379E0EECFBA}" destId="{BF34B250-70F4-0E41-A9A0-AA818EE2B15D}" srcOrd="0" destOrd="0" presId="urn:microsoft.com/office/officeart/2005/8/layout/hChevron3"/>
    <dgm:cxn modelId="{44DE4A1C-3384-1A4F-B98B-352266E60AB7}" type="presOf" srcId="{BC503768-59CC-2E48-8DA3-EDD8282ECB0C}" destId="{FDF77531-9863-5548-85EC-38BD006342EA}" srcOrd="0" destOrd="0" presId="urn:microsoft.com/office/officeart/2005/8/layout/hChevron3"/>
    <dgm:cxn modelId="{D7898E54-F486-9E4B-A094-E564088B9B10}" type="presOf" srcId="{E5B030AD-6F88-CD4A-B979-E69D127731CB}" destId="{56EF5D5E-70C9-AB4C-855B-53D5B6F5DFAF}" srcOrd="0" destOrd="0" presId="urn:microsoft.com/office/officeart/2005/8/layout/hChevron3"/>
    <dgm:cxn modelId="{5197527A-70F0-8D4C-9FDA-6CF45AEC75EC}" type="presOf" srcId="{4084190D-6104-9B47-A73F-250C3D2385A3}" destId="{50CBC9D9-C349-8F44-B48D-156DCD2C9EA0}" srcOrd="0" destOrd="0" presId="urn:microsoft.com/office/officeart/2005/8/layout/hChevron3"/>
    <dgm:cxn modelId="{E5AD319F-1028-BB43-A2A7-CB00D7B8D7C9}" srcId="{9412B132-AEF0-EF4A-9CCA-0379E0EECFBA}" destId="{E5B030AD-6F88-CD4A-B979-E69D127731CB}" srcOrd="0" destOrd="0" parTransId="{DBAECA68-7EE2-6540-A30C-1B199D2A6332}" sibTransId="{58081F1F-C4D2-6040-8844-147AEC20CB96}"/>
    <dgm:cxn modelId="{1AF7C49F-28FB-3049-8E72-FC46BEE47CF8}" srcId="{9412B132-AEF0-EF4A-9CCA-0379E0EECFBA}" destId="{4084190D-6104-9B47-A73F-250C3D2385A3}" srcOrd="1" destOrd="0" parTransId="{63001101-2C17-A441-9C3B-D47A9AA7F980}" sibTransId="{101E368D-5906-9E45-A57F-6C4BBFF386BA}"/>
    <dgm:cxn modelId="{BD14C0D2-4792-AE4D-9CD5-E1BBC33A6201}" srcId="{9412B132-AEF0-EF4A-9CCA-0379E0EECFBA}" destId="{9114C555-12B1-6E46-AF6A-B12261E1AAF6}" srcOrd="4" destOrd="0" parTransId="{D2D88FB1-61BE-8C40-BCA3-FF1AC092042B}" sibTransId="{E61F87DB-893B-FB45-BCC5-2FDD3C69E85B}"/>
    <dgm:cxn modelId="{A62BACDB-1ADF-A344-8B66-2C8919955BF9}" type="presOf" srcId="{9114C555-12B1-6E46-AF6A-B12261E1AAF6}" destId="{CD3FD535-5745-FF45-B795-A35AE552C2AF}" srcOrd="0" destOrd="0" presId="urn:microsoft.com/office/officeart/2005/8/layout/hChevron3"/>
    <dgm:cxn modelId="{4F3FB2E2-0C77-1640-8B21-F14FEEBD8986}" srcId="{9412B132-AEF0-EF4A-9CCA-0379E0EECFBA}" destId="{BC503768-59CC-2E48-8DA3-EDD8282ECB0C}" srcOrd="3" destOrd="0" parTransId="{4139FAB7-2ADC-A542-9D78-EAC29D5E084C}" sibTransId="{CA0F77CD-B436-FB4D-A4F6-ED08CCDC62ED}"/>
    <dgm:cxn modelId="{518D6217-B8BE-144A-9FCB-6B50B624A7D7}" type="presParOf" srcId="{BF34B250-70F4-0E41-A9A0-AA818EE2B15D}" destId="{56EF5D5E-70C9-AB4C-855B-53D5B6F5DFAF}" srcOrd="0" destOrd="0" presId="urn:microsoft.com/office/officeart/2005/8/layout/hChevron3"/>
    <dgm:cxn modelId="{4BEC26AD-FE13-E244-899E-5ACA7161086E}" type="presParOf" srcId="{BF34B250-70F4-0E41-A9A0-AA818EE2B15D}" destId="{1C18947C-1EAC-FB44-A1BF-A4F5E35F1524}" srcOrd="1" destOrd="0" presId="urn:microsoft.com/office/officeart/2005/8/layout/hChevron3"/>
    <dgm:cxn modelId="{6AF5AF2B-014C-F34E-84F6-03C0C9812A6B}" type="presParOf" srcId="{BF34B250-70F4-0E41-A9A0-AA818EE2B15D}" destId="{50CBC9D9-C349-8F44-B48D-156DCD2C9EA0}" srcOrd="2" destOrd="0" presId="urn:microsoft.com/office/officeart/2005/8/layout/hChevron3"/>
    <dgm:cxn modelId="{0551584C-79BA-5A43-ACA3-C14A2CA347A2}" type="presParOf" srcId="{BF34B250-70F4-0E41-A9A0-AA818EE2B15D}" destId="{D717A1B1-D773-4B41-8FA4-B2AD83D4107E}" srcOrd="3" destOrd="0" presId="urn:microsoft.com/office/officeart/2005/8/layout/hChevron3"/>
    <dgm:cxn modelId="{72F4D7C0-133A-9449-AE64-9711C537886A}" type="presParOf" srcId="{BF34B250-70F4-0E41-A9A0-AA818EE2B15D}" destId="{546032F7-FD79-F640-A5B8-5E91CB2A8B5D}" srcOrd="4" destOrd="0" presId="urn:microsoft.com/office/officeart/2005/8/layout/hChevron3"/>
    <dgm:cxn modelId="{614ACB4A-6064-5244-A2D5-05C422222A86}" type="presParOf" srcId="{BF34B250-70F4-0E41-A9A0-AA818EE2B15D}" destId="{9AD7DD2D-0056-EF44-B685-85A7A6078B2A}" srcOrd="5" destOrd="0" presId="urn:microsoft.com/office/officeart/2005/8/layout/hChevron3"/>
    <dgm:cxn modelId="{899176F5-3998-2F46-BC82-10467EFD5C1D}" type="presParOf" srcId="{BF34B250-70F4-0E41-A9A0-AA818EE2B15D}" destId="{FDF77531-9863-5548-85EC-38BD006342EA}" srcOrd="6" destOrd="0" presId="urn:microsoft.com/office/officeart/2005/8/layout/hChevron3"/>
    <dgm:cxn modelId="{3B5AA041-8671-B248-86BD-A83B1275C71B}" type="presParOf" srcId="{BF34B250-70F4-0E41-A9A0-AA818EE2B15D}" destId="{31F1D72B-EB7E-7A46-B986-D62F20C735D4}" srcOrd="7" destOrd="0" presId="urn:microsoft.com/office/officeart/2005/8/layout/hChevron3"/>
    <dgm:cxn modelId="{E6098DC7-EC69-9A4A-94CE-D0903015EA3B}" type="presParOf" srcId="{BF34B250-70F4-0E41-A9A0-AA818EE2B15D}" destId="{CD3FD535-5745-FF45-B795-A35AE552C2AF}" srcOrd="8" destOrd="0" presId="urn:microsoft.com/office/officeart/2005/8/layout/hChevron3"/>
  </dgm:cxnLst>
  <dgm:bg>
    <a:effectLst>
      <a:outerShdw blurRad="50800" dist="825500" dir="5400000" algn="ctr" rotWithShape="0">
        <a:srgbClr val="000000">
          <a:alpha val="43137"/>
        </a:srgb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412B132-AEF0-EF4A-9CCA-0379E0EECFBA}" type="doc">
      <dgm:prSet loTypeId="urn:microsoft.com/office/officeart/2005/8/layout/hChevron3" loCatId="" qsTypeId="urn:microsoft.com/office/officeart/2005/8/quickstyle/simple4" qsCatId="simple" csTypeId="urn:microsoft.com/office/officeart/2005/8/colors/accent1_2" csCatId="accent1" phldr="1"/>
      <dgm:spPr/>
    </dgm:pt>
    <dgm:pt modelId="{E5B030AD-6F88-CD4A-B979-E69D127731CB}">
      <dgm:prSet phldrT="[Tekst]"/>
      <dgm:spPr>
        <a:solidFill>
          <a:srgbClr val="C0252B"/>
        </a:solidFill>
        <a:effectLst/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DBAECA68-7EE2-6540-A30C-1B199D2A6332}" type="parTrans" cxnId="{E5AD319F-1028-BB43-A2A7-CB00D7B8D7C9}">
      <dgm:prSet/>
      <dgm:spPr/>
      <dgm:t>
        <a:bodyPr/>
        <a:lstStyle/>
        <a:p>
          <a:endParaRPr lang="nl-NL"/>
        </a:p>
      </dgm:t>
    </dgm:pt>
    <dgm:pt modelId="{58081F1F-C4D2-6040-8844-147AEC20CB96}" type="sibTrans" cxnId="{E5AD319F-1028-BB43-A2A7-CB00D7B8D7C9}">
      <dgm:prSet/>
      <dgm:spPr/>
      <dgm:t>
        <a:bodyPr/>
        <a:lstStyle/>
        <a:p>
          <a:endParaRPr lang="nl-NL"/>
        </a:p>
      </dgm:t>
    </dgm:pt>
    <dgm:pt modelId="{4084190D-6104-9B47-A73F-250C3D2385A3}">
      <dgm:prSet phldrT="[Tekst]"/>
      <dgm:spPr>
        <a:solidFill>
          <a:schemeClr val="bg2">
            <a:lumMod val="85000"/>
          </a:schemeClr>
        </a:solidFill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63001101-2C17-A441-9C3B-D47A9AA7F980}" type="parTrans" cxnId="{1AF7C49F-28FB-3049-8E72-FC46BEE47CF8}">
      <dgm:prSet/>
      <dgm:spPr/>
      <dgm:t>
        <a:bodyPr/>
        <a:lstStyle/>
        <a:p>
          <a:endParaRPr lang="nl-NL"/>
        </a:p>
      </dgm:t>
    </dgm:pt>
    <dgm:pt modelId="{101E368D-5906-9E45-A57F-6C4BBFF386BA}" type="sibTrans" cxnId="{1AF7C49F-28FB-3049-8E72-FC46BEE47CF8}">
      <dgm:prSet/>
      <dgm:spPr/>
      <dgm:t>
        <a:bodyPr/>
        <a:lstStyle/>
        <a:p>
          <a:endParaRPr lang="nl-NL"/>
        </a:p>
      </dgm:t>
    </dgm:pt>
    <dgm:pt modelId="{B946047E-F67B-4147-8FF5-27A9B768BC02}">
      <dgm:prSet phldrT="[Tekst]" custT="1"/>
      <dgm:spPr>
        <a:solidFill>
          <a:srgbClr val="C0252B"/>
        </a:solidFill>
      </dgm:spPr>
      <dgm:t>
        <a:bodyPr/>
        <a:lstStyle/>
        <a:p>
          <a:r>
            <a:rPr lang="nl-NL" sz="900" b="1" kern="1200" dirty="0">
              <a:solidFill>
                <a:prstClr val="white"/>
              </a:solidFill>
              <a:latin typeface="Gill Sans MT" panose="020B0502020104020203" pitchFamily="34" charset="0"/>
              <a:ea typeface="+mn-ea"/>
              <a:cs typeface="+mn-cs"/>
            </a:rPr>
            <a:t>Beslissing</a:t>
          </a:r>
        </a:p>
      </dgm:t>
    </dgm:pt>
    <dgm:pt modelId="{DE1BF37B-1E37-744D-B77C-7564419B1FFA}" type="parTrans" cxnId="{7FC33518-6BDA-414F-87A2-1BF41C2851D3}">
      <dgm:prSet/>
      <dgm:spPr/>
      <dgm:t>
        <a:bodyPr/>
        <a:lstStyle/>
        <a:p>
          <a:endParaRPr lang="nl-NL"/>
        </a:p>
      </dgm:t>
    </dgm:pt>
    <dgm:pt modelId="{B460AA81-922B-1647-9BE4-B090DA461689}" type="sibTrans" cxnId="{7FC33518-6BDA-414F-87A2-1BF41C2851D3}">
      <dgm:prSet/>
      <dgm:spPr/>
      <dgm:t>
        <a:bodyPr/>
        <a:lstStyle/>
        <a:p>
          <a:endParaRPr lang="nl-NL"/>
        </a:p>
      </dgm:t>
    </dgm:pt>
    <dgm:pt modelId="{BC503768-59CC-2E48-8DA3-EDD8282ECB0C}">
      <dgm:prSet phldrT="[Tekst]"/>
      <dgm:spPr>
        <a:solidFill>
          <a:schemeClr val="bg2">
            <a:lumMod val="85000"/>
          </a:schemeClr>
        </a:solidFill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4139FAB7-2ADC-A542-9D78-EAC29D5E084C}" type="parTrans" cxnId="{4F3FB2E2-0C77-1640-8B21-F14FEEBD8986}">
      <dgm:prSet/>
      <dgm:spPr/>
      <dgm:t>
        <a:bodyPr/>
        <a:lstStyle/>
        <a:p>
          <a:endParaRPr lang="nl-NL"/>
        </a:p>
      </dgm:t>
    </dgm:pt>
    <dgm:pt modelId="{CA0F77CD-B436-FB4D-A4F6-ED08CCDC62ED}" type="sibTrans" cxnId="{4F3FB2E2-0C77-1640-8B21-F14FEEBD8986}">
      <dgm:prSet/>
      <dgm:spPr/>
      <dgm:t>
        <a:bodyPr/>
        <a:lstStyle/>
        <a:p>
          <a:endParaRPr lang="nl-NL"/>
        </a:p>
      </dgm:t>
    </dgm:pt>
    <dgm:pt modelId="{9114C555-12B1-6E46-AF6A-B12261E1AAF6}">
      <dgm:prSet phldrT="[Tekst]"/>
      <dgm:spPr>
        <a:solidFill>
          <a:srgbClr val="C0252B"/>
        </a:solidFill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D2D88FB1-61BE-8C40-BCA3-FF1AC092042B}" type="parTrans" cxnId="{BD14C0D2-4792-AE4D-9CD5-E1BBC33A6201}">
      <dgm:prSet/>
      <dgm:spPr/>
      <dgm:t>
        <a:bodyPr/>
        <a:lstStyle/>
        <a:p>
          <a:endParaRPr lang="nl-NL"/>
        </a:p>
      </dgm:t>
    </dgm:pt>
    <dgm:pt modelId="{E61F87DB-893B-FB45-BCC5-2FDD3C69E85B}" type="sibTrans" cxnId="{BD14C0D2-4792-AE4D-9CD5-E1BBC33A6201}">
      <dgm:prSet/>
      <dgm:spPr/>
      <dgm:t>
        <a:bodyPr/>
        <a:lstStyle/>
        <a:p>
          <a:endParaRPr lang="nl-NL"/>
        </a:p>
      </dgm:t>
    </dgm:pt>
    <dgm:pt modelId="{BF34B250-70F4-0E41-A9A0-AA818EE2B15D}" type="pres">
      <dgm:prSet presAssocID="{9412B132-AEF0-EF4A-9CCA-0379E0EECFBA}" presName="Name0" presStyleCnt="0">
        <dgm:presLayoutVars>
          <dgm:dir/>
          <dgm:resizeHandles val="exact"/>
        </dgm:presLayoutVars>
      </dgm:prSet>
      <dgm:spPr/>
    </dgm:pt>
    <dgm:pt modelId="{56EF5D5E-70C9-AB4C-855B-53D5B6F5DFAF}" type="pres">
      <dgm:prSet presAssocID="{E5B030AD-6F88-CD4A-B979-E69D127731CB}" presName="parTxOnly" presStyleLbl="node1" presStyleIdx="0" presStyleCnt="5" custLinFactNeighborX="-66538" custLinFactNeighborY="376">
        <dgm:presLayoutVars>
          <dgm:bulletEnabled val="1"/>
        </dgm:presLayoutVars>
      </dgm:prSet>
      <dgm:spPr/>
    </dgm:pt>
    <dgm:pt modelId="{1C18947C-1EAC-FB44-A1BF-A4F5E35F1524}" type="pres">
      <dgm:prSet presAssocID="{58081F1F-C4D2-6040-8844-147AEC20CB96}" presName="parSpace" presStyleCnt="0"/>
      <dgm:spPr/>
    </dgm:pt>
    <dgm:pt modelId="{50CBC9D9-C349-8F44-B48D-156DCD2C9EA0}" type="pres">
      <dgm:prSet presAssocID="{4084190D-6104-9B47-A73F-250C3D2385A3}" presName="parTxOnly" presStyleLbl="node1" presStyleIdx="1" presStyleCnt="5">
        <dgm:presLayoutVars>
          <dgm:bulletEnabled val="1"/>
        </dgm:presLayoutVars>
      </dgm:prSet>
      <dgm:spPr/>
    </dgm:pt>
    <dgm:pt modelId="{D717A1B1-D773-4B41-8FA4-B2AD83D4107E}" type="pres">
      <dgm:prSet presAssocID="{101E368D-5906-9E45-A57F-6C4BBFF386BA}" presName="parSpace" presStyleCnt="0"/>
      <dgm:spPr/>
    </dgm:pt>
    <dgm:pt modelId="{546032F7-FD79-F640-A5B8-5E91CB2A8B5D}" type="pres">
      <dgm:prSet presAssocID="{B946047E-F67B-4147-8FF5-27A9B768BC02}" presName="parTxOnly" presStyleLbl="node1" presStyleIdx="2" presStyleCnt="5">
        <dgm:presLayoutVars>
          <dgm:bulletEnabled val="1"/>
        </dgm:presLayoutVars>
      </dgm:prSet>
      <dgm:spPr/>
    </dgm:pt>
    <dgm:pt modelId="{9AD7DD2D-0056-EF44-B685-85A7A6078B2A}" type="pres">
      <dgm:prSet presAssocID="{B460AA81-922B-1647-9BE4-B090DA461689}" presName="parSpace" presStyleCnt="0"/>
      <dgm:spPr/>
    </dgm:pt>
    <dgm:pt modelId="{FDF77531-9863-5548-85EC-38BD006342EA}" type="pres">
      <dgm:prSet presAssocID="{BC503768-59CC-2E48-8DA3-EDD8282ECB0C}" presName="parTxOnly" presStyleLbl="node1" presStyleIdx="3" presStyleCnt="5">
        <dgm:presLayoutVars>
          <dgm:bulletEnabled val="1"/>
        </dgm:presLayoutVars>
      </dgm:prSet>
      <dgm:spPr/>
    </dgm:pt>
    <dgm:pt modelId="{31F1D72B-EB7E-7A46-B986-D62F20C735D4}" type="pres">
      <dgm:prSet presAssocID="{CA0F77CD-B436-FB4D-A4F6-ED08CCDC62ED}" presName="parSpace" presStyleCnt="0"/>
      <dgm:spPr/>
    </dgm:pt>
    <dgm:pt modelId="{CD3FD535-5745-FF45-B795-A35AE552C2AF}" type="pres">
      <dgm:prSet presAssocID="{9114C555-12B1-6E46-AF6A-B12261E1AAF6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B9E0305-36DB-8C4A-B5FF-071C50C2F06A}" type="presOf" srcId="{B946047E-F67B-4147-8FF5-27A9B768BC02}" destId="{546032F7-FD79-F640-A5B8-5E91CB2A8B5D}" srcOrd="0" destOrd="0" presId="urn:microsoft.com/office/officeart/2005/8/layout/hChevron3"/>
    <dgm:cxn modelId="{7FC33518-6BDA-414F-87A2-1BF41C2851D3}" srcId="{9412B132-AEF0-EF4A-9CCA-0379E0EECFBA}" destId="{B946047E-F67B-4147-8FF5-27A9B768BC02}" srcOrd="2" destOrd="0" parTransId="{DE1BF37B-1E37-744D-B77C-7564419B1FFA}" sibTransId="{B460AA81-922B-1647-9BE4-B090DA461689}"/>
    <dgm:cxn modelId="{5A8E6B19-11EB-4F47-A1D2-9B2D09E283EC}" type="presOf" srcId="{9412B132-AEF0-EF4A-9CCA-0379E0EECFBA}" destId="{BF34B250-70F4-0E41-A9A0-AA818EE2B15D}" srcOrd="0" destOrd="0" presId="urn:microsoft.com/office/officeart/2005/8/layout/hChevron3"/>
    <dgm:cxn modelId="{44DE4A1C-3384-1A4F-B98B-352266E60AB7}" type="presOf" srcId="{BC503768-59CC-2E48-8DA3-EDD8282ECB0C}" destId="{FDF77531-9863-5548-85EC-38BD006342EA}" srcOrd="0" destOrd="0" presId="urn:microsoft.com/office/officeart/2005/8/layout/hChevron3"/>
    <dgm:cxn modelId="{D7898E54-F486-9E4B-A094-E564088B9B10}" type="presOf" srcId="{E5B030AD-6F88-CD4A-B979-E69D127731CB}" destId="{56EF5D5E-70C9-AB4C-855B-53D5B6F5DFAF}" srcOrd="0" destOrd="0" presId="urn:microsoft.com/office/officeart/2005/8/layout/hChevron3"/>
    <dgm:cxn modelId="{5197527A-70F0-8D4C-9FDA-6CF45AEC75EC}" type="presOf" srcId="{4084190D-6104-9B47-A73F-250C3D2385A3}" destId="{50CBC9D9-C349-8F44-B48D-156DCD2C9EA0}" srcOrd="0" destOrd="0" presId="urn:microsoft.com/office/officeart/2005/8/layout/hChevron3"/>
    <dgm:cxn modelId="{E5AD319F-1028-BB43-A2A7-CB00D7B8D7C9}" srcId="{9412B132-AEF0-EF4A-9CCA-0379E0EECFBA}" destId="{E5B030AD-6F88-CD4A-B979-E69D127731CB}" srcOrd="0" destOrd="0" parTransId="{DBAECA68-7EE2-6540-A30C-1B199D2A6332}" sibTransId="{58081F1F-C4D2-6040-8844-147AEC20CB96}"/>
    <dgm:cxn modelId="{1AF7C49F-28FB-3049-8E72-FC46BEE47CF8}" srcId="{9412B132-AEF0-EF4A-9CCA-0379E0EECFBA}" destId="{4084190D-6104-9B47-A73F-250C3D2385A3}" srcOrd="1" destOrd="0" parTransId="{63001101-2C17-A441-9C3B-D47A9AA7F980}" sibTransId="{101E368D-5906-9E45-A57F-6C4BBFF386BA}"/>
    <dgm:cxn modelId="{BD14C0D2-4792-AE4D-9CD5-E1BBC33A6201}" srcId="{9412B132-AEF0-EF4A-9CCA-0379E0EECFBA}" destId="{9114C555-12B1-6E46-AF6A-B12261E1AAF6}" srcOrd="4" destOrd="0" parTransId="{D2D88FB1-61BE-8C40-BCA3-FF1AC092042B}" sibTransId="{E61F87DB-893B-FB45-BCC5-2FDD3C69E85B}"/>
    <dgm:cxn modelId="{A62BACDB-1ADF-A344-8B66-2C8919955BF9}" type="presOf" srcId="{9114C555-12B1-6E46-AF6A-B12261E1AAF6}" destId="{CD3FD535-5745-FF45-B795-A35AE552C2AF}" srcOrd="0" destOrd="0" presId="urn:microsoft.com/office/officeart/2005/8/layout/hChevron3"/>
    <dgm:cxn modelId="{4F3FB2E2-0C77-1640-8B21-F14FEEBD8986}" srcId="{9412B132-AEF0-EF4A-9CCA-0379E0EECFBA}" destId="{BC503768-59CC-2E48-8DA3-EDD8282ECB0C}" srcOrd="3" destOrd="0" parTransId="{4139FAB7-2ADC-A542-9D78-EAC29D5E084C}" sibTransId="{CA0F77CD-B436-FB4D-A4F6-ED08CCDC62ED}"/>
    <dgm:cxn modelId="{518D6217-B8BE-144A-9FCB-6B50B624A7D7}" type="presParOf" srcId="{BF34B250-70F4-0E41-A9A0-AA818EE2B15D}" destId="{56EF5D5E-70C9-AB4C-855B-53D5B6F5DFAF}" srcOrd="0" destOrd="0" presId="urn:microsoft.com/office/officeart/2005/8/layout/hChevron3"/>
    <dgm:cxn modelId="{4BEC26AD-FE13-E244-899E-5ACA7161086E}" type="presParOf" srcId="{BF34B250-70F4-0E41-A9A0-AA818EE2B15D}" destId="{1C18947C-1EAC-FB44-A1BF-A4F5E35F1524}" srcOrd="1" destOrd="0" presId="urn:microsoft.com/office/officeart/2005/8/layout/hChevron3"/>
    <dgm:cxn modelId="{6AF5AF2B-014C-F34E-84F6-03C0C9812A6B}" type="presParOf" srcId="{BF34B250-70F4-0E41-A9A0-AA818EE2B15D}" destId="{50CBC9D9-C349-8F44-B48D-156DCD2C9EA0}" srcOrd="2" destOrd="0" presId="urn:microsoft.com/office/officeart/2005/8/layout/hChevron3"/>
    <dgm:cxn modelId="{0551584C-79BA-5A43-ACA3-C14A2CA347A2}" type="presParOf" srcId="{BF34B250-70F4-0E41-A9A0-AA818EE2B15D}" destId="{D717A1B1-D773-4B41-8FA4-B2AD83D4107E}" srcOrd="3" destOrd="0" presId="urn:microsoft.com/office/officeart/2005/8/layout/hChevron3"/>
    <dgm:cxn modelId="{72F4D7C0-133A-9449-AE64-9711C537886A}" type="presParOf" srcId="{BF34B250-70F4-0E41-A9A0-AA818EE2B15D}" destId="{546032F7-FD79-F640-A5B8-5E91CB2A8B5D}" srcOrd="4" destOrd="0" presId="urn:microsoft.com/office/officeart/2005/8/layout/hChevron3"/>
    <dgm:cxn modelId="{614ACB4A-6064-5244-A2D5-05C422222A86}" type="presParOf" srcId="{BF34B250-70F4-0E41-A9A0-AA818EE2B15D}" destId="{9AD7DD2D-0056-EF44-B685-85A7A6078B2A}" srcOrd="5" destOrd="0" presId="urn:microsoft.com/office/officeart/2005/8/layout/hChevron3"/>
    <dgm:cxn modelId="{899176F5-3998-2F46-BC82-10467EFD5C1D}" type="presParOf" srcId="{BF34B250-70F4-0E41-A9A0-AA818EE2B15D}" destId="{FDF77531-9863-5548-85EC-38BD006342EA}" srcOrd="6" destOrd="0" presId="urn:microsoft.com/office/officeart/2005/8/layout/hChevron3"/>
    <dgm:cxn modelId="{3B5AA041-8671-B248-86BD-A83B1275C71B}" type="presParOf" srcId="{BF34B250-70F4-0E41-A9A0-AA818EE2B15D}" destId="{31F1D72B-EB7E-7A46-B986-D62F20C735D4}" srcOrd="7" destOrd="0" presId="urn:microsoft.com/office/officeart/2005/8/layout/hChevron3"/>
    <dgm:cxn modelId="{E6098DC7-EC69-9A4A-94CE-D0903015EA3B}" type="presParOf" srcId="{BF34B250-70F4-0E41-A9A0-AA818EE2B15D}" destId="{CD3FD535-5745-FF45-B795-A35AE552C2AF}" srcOrd="8" destOrd="0" presId="urn:microsoft.com/office/officeart/2005/8/layout/hChevron3"/>
  </dgm:cxnLst>
  <dgm:bg>
    <a:effectLst>
      <a:outerShdw blurRad="50800" dist="825500" dir="5400000" algn="ctr" rotWithShape="0">
        <a:srgbClr val="000000">
          <a:alpha val="43137"/>
        </a:srgbClr>
      </a:outerShdw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412B132-AEF0-EF4A-9CCA-0379E0EECFBA}" type="doc">
      <dgm:prSet loTypeId="urn:microsoft.com/office/officeart/2005/8/layout/hChevron3" loCatId="" qsTypeId="urn:microsoft.com/office/officeart/2005/8/quickstyle/simple4" qsCatId="simple" csTypeId="urn:microsoft.com/office/officeart/2005/8/colors/accent1_2" csCatId="accent1" phldr="1"/>
      <dgm:spPr/>
    </dgm:pt>
    <dgm:pt modelId="{E5B030AD-6F88-CD4A-B979-E69D127731CB}">
      <dgm:prSet phldrT="[Tekst]"/>
      <dgm:spPr>
        <a:solidFill>
          <a:srgbClr val="C0252B"/>
        </a:solidFill>
        <a:effectLst/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DBAECA68-7EE2-6540-A30C-1B199D2A6332}" type="parTrans" cxnId="{E5AD319F-1028-BB43-A2A7-CB00D7B8D7C9}">
      <dgm:prSet/>
      <dgm:spPr/>
      <dgm:t>
        <a:bodyPr/>
        <a:lstStyle/>
        <a:p>
          <a:endParaRPr lang="nl-NL"/>
        </a:p>
      </dgm:t>
    </dgm:pt>
    <dgm:pt modelId="{58081F1F-C4D2-6040-8844-147AEC20CB96}" type="sibTrans" cxnId="{E5AD319F-1028-BB43-A2A7-CB00D7B8D7C9}">
      <dgm:prSet/>
      <dgm:spPr/>
      <dgm:t>
        <a:bodyPr/>
        <a:lstStyle/>
        <a:p>
          <a:endParaRPr lang="nl-NL"/>
        </a:p>
      </dgm:t>
    </dgm:pt>
    <dgm:pt modelId="{4084190D-6104-9B47-A73F-250C3D2385A3}">
      <dgm:prSet phldrT="[Tekst]"/>
      <dgm:spPr>
        <a:solidFill>
          <a:schemeClr val="bg2">
            <a:lumMod val="85000"/>
          </a:schemeClr>
        </a:solidFill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63001101-2C17-A441-9C3B-D47A9AA7F980}" type="parTrans" cxnId="{1AF7C49F-28FB-3049-8E72-FC46BEE47CF8}">
      <dgm:prSet/>
      <dgm:spPr/>
      <dgm:t>
        <a:bodyPr/>
        <a:lstStyle/>
        <a:p>
          <a:endParaRPr lang="nl-NL"/>
        </a:p>
      </dgm:t>
    </dgm:pt>
    <dgm:pt modelId="{101E368D-5906-9E45-A57F-6C4BBFF386BA}" type="sibTrans" cxnId="{1AF7C49F-28FB-3049-8E72-FC46BEE47CF8}">
      <dgm:prSet/>
      <dgm:spPr/>
      <dgm:t>
        <a:bodyPr/>
        <a:lstStyle/>
        <a:p>
          <a:endParaRPr lang="nl-NL"/>
        </a:p>
      </dgm:t>
    </dgm:pt>
    <dgm:pt modelId="{B946047E-F67B-4147-8FF5-27A9B768BC02}">
      <dgm:prSet phldrT="[Tekst]"/>
      <dgm:spPr>
        <a:solidFill>
          <a:srgbClr val="C0252B"/>
        </a:solidFill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DE1BF37B-1E37-744D-B77C-7564419B1FFA}" type="parTrans" cxnId="{7FC33518-6BDA-414F-87A2-1BF41C2851D3}">
      <dgm:prSet/>
      <dgm:spPr/>
      <dgm:t>
        <a:bodyPr/>
        <a:lstStyle/>
        <a:p>
          <a:endParaRPr lang="nl-NL"/>
        </a:p>
      </dgm:t>
    </dgm:pt>
    <dgm:pt modelId="{B460AA81-922B-1647-9BE4-B090DA461689}" type="sibTrans" cxnId="{7FC33518-6BDA-414F-87A2-1BF41C2851D3}">
      <dgm:prSet/>
      <dgm:spPr/>
      <dgm:t>
        <a:bodyPr/>
        <a:lstStyle/>
        <a:p>
          <a:endParaRPr lang="nl-NL"/>
        </a:p>
      </dgm:t>
    </dgm:pt>
    <dgm:pt modelId="{BC503768-59CC-2E48-8DA3-EDD8282ECB0C}">
      <dgm:prSet phldrT="[Tekst]" custT="1"/>
      <dgm:spPr>
        <a:solidFill>
          <a:schemeClr val="bg2">
            <a:lumMod val="85000"/>
          </a:schemeClr>
        </a:solidFill>
      </dgm:spPr>
      <dgm:t>
        <a:bodyPr/>
        <a:lstStyle/>
        <a:p>
          <a:r>
            <a:rPr lang="nl-NL" sz="900" b="1" kern="1200" dirty="0">
              <a:solidFill>
                <a:prstClr val="white"/>
              </a:solidFill>
              <a:latin typeface="Gill Sans MT" panose="020B0502020104020203" pitchFamily="34" charset="0"/>
              <a:ea typeface="+mn-ea"/>
              <a:cs typeface="+mn-cs"/>
            </a:rPr>
            <a:t>Gebruiken</a:t>
          </a:r>
        </a:p>
      </dgm:t>
    </dgm:pt>
    <dgm:pt modelId="{4139FAB7-2ADC-A542-9D78-EAC29D5E084C}" type="parTrans" cxnId="{4F3FB2E2-0C77-1640-8B21-F14FEEBD8986}">
      <dgm:prSet/>
      <dgm:spPr/>
      <dgm:t>
        <a:bodyPr/>
        <a:lstStyle/>
        <a:p>
          <a:endParaRPr lang="nl-NL"/>
        </a:p>
      </dgm:t>
    </dgm:pt>
    <dgm:pt modelId="{CA0F77CD-B436-FB4D-A4F6-ED08CCDC62ED}" type="sibTrans" cxnId="{4F3FB2E2-0C77-1640-8B21-F14FEEBD8986}">
      <dgm:prSet/>
      <dgm:spPr/>
      <dgm:t>
        <a:bodyPr/>
        <a:lstStyle/>
        <a:p>
          <a:endParaRPr lang="nl-NL"/>
        </a:p>
      </dgm:t>
    </dgm:pt>
    <dgm:pt modelId="{9114C555-12B1-6E46-AF6A-B12261E1AAF6}">
      <dgm:prSet phldrT="[Tekst]"/>
      <dgm:spPr>
        <a:solidFill>
          <a:srgbClr val="C0252B"/>
        </a:solidFill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D2D88FB1-61BE-8C40-BCA3-FF1AC092042B}" type="parTrans" cxnId="{BD14C0D2-4792-AE4D-9CD5-E1BBC33A6201}">
      <dgm:prSet/>
      <dgm:spPr/>
      <dgm:t>
        <a:bodyPr/>
        <a:lstStyle/>
        <a:p>
          <a:endParaRPr lang="nl-NL"/>
        </a:p>
      </dgm:t>
    </dgm:pt>
    <dgm:pt modelId="{E61F87DB-893B-FB45-BCC5-2FDD3C69E85B}" type="sibTrans" cxnId="{BD14C0D2-4792-AE4D-9CD5-E1BBC33A6201}">
      <dgm:prSet/>
      <dgm:spPr/>
      <dgm:t>
        <a:bodyPr/>
        <a:lstStyle/>
        <a:p>
          <a:endParaRPr lang="nl-NL"/>
        </a:p>
      </dgm:t>
    </dgm:pt>
    <dgm:pt modelId="{BF34B250-70F4-0E41-A9A0-AA818EE2B15D}" type="pres">
      <dgm:prSet presAssocID="{9412B132-AEF0-EF4A-9CCA-0379E0EECFBA}" presName="Name0" presStyleCnt="0">
        <dgm:presLayoutVars>
          <dgm:dir/>
          <dgm:resizeHandles val="exact"/>
        </dgm:presLayoutVars>
      </dgm:prSet>
      <dgm:spPr/>
    </dgm:pt>
    <dgm:pt modelId="{56EF5D5E-70C9-AB4C-855B-53D5B6F5DFAF}" type="pres">
      <dgm:prSet presAssocID="{E5B030AD-6F88-CD4A-B979-E69D127731CB}" presName="parTxOnly" presStyleLbl="node1" presStyleIdx="0" presStyleCnt="5" custLinFactNeighborX="-66538" custLinFactNeighborY="376">
        <dgm:presLayoutVars>
          <dgm:bulletEnabled val="1"/>
        </dgm:presLayoutVars>
      </dgm:prSet>
      <dgm:spPr/>
    </dgm:pt>
    <dgm:pt modelId="{1C18947C-1EAC-FB44-A1BF-A4F5E35F1524}" type="pres">
      <dgm:prSet presAssocID="{58081F1F-C4D2-6040-8844-147AEC20CB96}" presName="parSpace" presStyleCnt="0"/>
      <dgm:spPr/>
    </dgm:pt>
    <dgm:pt modelId="{50CBC9D9-C349-8F44-B48D-156DCD2C9EA0}" type="pres">
      <dgm:prSet presAssocID="{4084190D-6104-9B47-A73F-250C3D2385A3}" presName="parTxOnly" presStyleLbl="node1" presStyleIdx="1" presStyleCnt="5">
        <dgm:presLayoutVars>
          <dgm:bulletEnabled val="1"/>
        </dgm:presLayoutVars>
      </dgm:prSet>
      <dgm:spPr/>
    </dgm:pt>
    <dgm:pt modelId="{D717A1B1-D773-4B41-8FA4-B2AD83D4107E}" type="pres">
      <dgm:prSet presAssocID="{101E368D-5906-9E45-A57F-6C4BBFF386BA}" presName="parSpace" presStyleCnt="0"/>
      <dgm:spPr/>
    </dgm:pt>
    <dgm:pt modelId="{546032F7-FD79-F640-A5B8-5E91CB2A8B5D}" type="pres">
      <dgm:prSet presAssocID="{B946047E-F67B-4147-8FF5-27A9B768BC02}" presName="parTxOnly" presStyleLbl="node1" presStyleIdx="2" presStyleCnt="5">
        <dgm:presLayoutVars>
          <dgm:bulletEnabled val="1"/>
        </dgm:presLayoutVars>
      </dgm:prSet>
      <dgm:spPr/>
    </dgm:pt>
    <dgm:pt modelId="{9AD7DD2D-0056-EF44-B685-85A7A6078B2A}" type="pres">
      <dgm:prSet presAssocID="{B460AA81-922B-1647-9BE4-B090DA461689}" presName="parSpace" presStyleCnt="0"/>
      <dgm:spPr/>
    </dgm:pt>
    <dgm:pt modelId="{FDF77531-9863-5548-85EC-38BD006342EA}" type="pres">
      <dgm:prSet presAssocID="{BC503768-59CC-2E48-8DA3-EDD8282ECB0C}" presName="parTxOnly" presStyleLbl="node1" presStyleIdx="3" presStyleCnt="5">
        <dgm:presLayoutVars>
          <dgm:bulletEnabled val="1"/>
        </dgm:presLayoutVars>
      </dgm:prSet>
      <dgm:spPr/>
    </dgm:pt>
    <dgm:pt modelId="{31F1D72B-EB7E-7A46-B986-D62F20C735D4}" type="pres">
      <dgm:prSet presAssocID="{CA0F77CD-B436-FB4D-A4F6-ED08CCDC62ED}" presName="parSpace" presStyleCnt="0"/>
      <dgm:spPr/>
    </dgm:pt>
    <dgm:pt modelId="{CD3FD535-5745-FF45-B795-A35AE552C2AF}" type="pres">
      <dgm:prSet presAssocID="{9114C555-12B1-6E46-AF6A-B12261E1AAF6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B9E0305-36DB-8C4A-B5FF-071C50C2F06A}" type="presOf" srcId="{B946047E-F67B-4147-8FF5-27A9B768BC02}" destId="{546032F7-FD79-F640-A5B8-5E91CB2A8B5D}" srcOrd="0" destOrd="0" presId="urn:microsoft.com/office/officeart/2005/8/layout/hChevron3"/>
    <dgm:cxn modelId="{7FC33518-6BDA-414F-87A2-1BF41C2851D3}" srcId="{9412B132-AEF0-EF4A-9CCA-0379E0EECFBA}" destId="{B946047E-F67B-4147-8FF5-27A9B768BC02}" srcOrd="2" destOrd="0" parTransId="{DE1BF37B-1E37-744D-B77C-7564419B1FFA}" sibTransId="{B460AA81-922B-1647-9BE4-B090DA461689}"/>
    <dgm:cxn modelId="{5A8E6B19-11EB-4F47-A1D2-9B2D09E283EC}" type="presOf" srcId="{9412B132-AEF0-EF4A-9CCA-0379E0EECFBA}" destId="{BF34B250-70F4-0E41-A9A0-AA818EE2B15D}" srcOrd="0" destOrd="0" presId="urn:microsoft.com/office/officeart/2005/8/layout/hChevron3"/>
    <dgm:cxn modelId="{44DE4A1C-3384-1A4F-B98B-352266E60AB7}" type="presOf" srcId="{BC503768-59CC-2E48-8DA3-EDD8282ECB0C}" destId="{FDF77531-9863-5548-85EC-38BD006342EA}" srcOrd="0" destOrd="0" presId="urn:microsoft.com/office/officeart/2005/8/layout/hChevron3"/>
    <dgm:cxn modelId="{D7898E54-F486-9E4B-A094-E564088B9B10}" type="presOf" srcId="{E5B030AD-6F88-CD4A-B979-E69D127731CB}" destId="{56EF5D5E-70C9-AB4C-855B-53D5B6F5DFAF}" srcOrd="0" destOrd="0" presId="urn:microsoft.com/office/officeart/2005/8/layout/hChevron3"/>
    <dgm:cxn modelId="{5197527A-70F0-8D4C-9FDA-6CF45AEC75EC}" type="presOf" srcId="{4084190D-6104-9B47-A73F-250C3D2385A3}" destId="{50CBC9D9-C349-8F44-B48D-156DCD2C9EA0}" srcOrd="0" destOrd="0" presId="urn:microsoft.com/office/officeart/2005/8/layout/hChevron3"/>
    <dgm:cxn modelId="{E5AD319F-1028-BB43-A2A7-CB00D7B8D7C9}" srcId="{9412B132-AEF0-EF4A-9CCA-0379E0EECFBA}" destId="{E5B030AD-6F88-CD4A-B979-E69D127731CB}" srcOrd="0" destOrd="0" parTransId="{DBAECA68-7EE2-6540-A30C-1B199D2A6332}" sibTransId="{58081F1F-C4D2-6040-8844-147AEC20CB96}"/>
    <dgm:cxn modelId="{1AF7C49F-28FB-3049-8E72-FC46BEE47CF8}" srcId="{9412B132-AEF0-EF4A-9CCA-0379E0EECFBA}" destId="{4084190D-6104-9B47-A73F-250C3D2385A3}" srcOrd="1" destOrd="0" parTransId="{63001101-2C17-A441-9C3B-D47A9AA7F980}" sibTransId="{101E368D-5906-9E45-A57F-6C4BBFF386BA}"/>
    <dgm:cxn modelId="{BD14C0D2-4792-AE4D-9CD5-E1BBC33A6201}" srcId="{9412B132-AEF0-EF4A-9CCA-0379E0EECFBA}" destId="{9114C555-12B1-6E46-AF6A-B12261E1AAF6}" srcOrd="4" destOrd="0" parTransId="{D2D88FB1-61BE-8C40-BCA3-FF1AC092042B}" sibTransId="{E61F87DB-893B-FB45-BCC5-2FDD3C69E85B}"/>
    <dgm:cxn modelId="{A62BACDB-1ADF-A344-8B66-2C8919955BF9}" type="presOf" srcId="{9114C555-12B1-6E46-AF6A-B12261E1AAF6}" destId="{CD3FD535-5745-FF45-B795-A35AE552C2AF}" srcOrd="0" destOrd="0" presId="urn:microsoft.com/office/officeart/2005/8/layout/hChevron3"/>
    <dgm:cxn modelId="{4F3FB2E2-0C77-1640-8B21-F14FEEBD8986}" srcId="{9412B132-AEF0-EF4A-9CCA-0379E0EECFBA}" destId="{BC503768-59CC-2E48-8DA3-EDD8282ECB0C}" srcOrd="3" destOrd="0" parTransId="{4139FAB7-2ADC-A542-9D78-EAC29D5E084C}" sibTransId="{CA0F77CD-B436-FB4D-A4F6-ED08CCDC62ED}"/>
    <dgm:cxn modelId="{518D6217-B8BE-144A-9FCB-6B50B624A7D7}" type="presParOf" srcId="{BF34B250-70F4-0E41-A9A0-AA818EE2B15D}" destId="{56EF5D5E-70C9-AB4C-855B-53D5B6F5DFAF}" srcOrd="0" destOrd="0" presId="urn:microsoft.com/office/officeart/2005/8/layout/hChevron3"/>
    <dgm:cxn modelId="{4BEC26AD-FE13-E244-899E-5ACA7161086E}" type="presParOf" srcId="{BF34B250-70F4-0E41-A9A0-AA818EE2B15D}" destId="{1C18947C-1EAC-FB44-A1BF-A4F5E35F1524}" srcOrd="1" destOrd="0" presId="urn:microsoft.com/office/officeart/2005/8/layout/hChevron3"/>
    <dgm:cxn modelId="{6AF5AF2B-014C-F34E-84F6-03C0C9812A6B}" type="presParOf" srcId="{BF34B250-70F4-0E41-A9A0-AA818EE2B15D}" destId="{50CBC9D9-C349-8F44-B48D-156DCD2C9EA0}" srcOrd="2" destOrd="0" presId="urn:microsoft.com/office/officeart/2005/8/layout/hChevron3"/>
    <dgm:cxn modelId="{0551584C-79BA-5A43-ACA3-C14A2CA347A2}" type="presParOf" srcId="{BF34B250-70F4-0E41-A9A0-AA818EE2B15D}" destId="{D717A1B1-D773-4B41-8FA4-B2AD83D4107E}" srcOrd="3" destOrd="0" presId="urn:microsoft.com/office/officeart/2005/8/layout/hChevron3"/>
    <dgm:cxn modelId="{72F4D7C0-133A-9449-AE64-9711C537886A}" type="presParOf" srcId="{BF34B250-70F4-0E41-A9A0-AA818EE2B15D}" destId="{546032F7-FD79-F640-A5B8-5E91CB2A8B5D}" srcOrd="4" destOrd="0" presId="urn:microsoft.com/office/officeart/2005/8/layout/hChevron3"/>
    <dgm:cxn modelId="{614ACB4A-6064-5244-A2D5-05C422222A86}" type="presParOf" srcId="{BF34B250-70F4-0E41-A9A0-AA818EE2B15D}" destId="{9AD7DD2D-0056-EF44-B685-85A7A6078B2A}" srcOrd="5" destOrd="0" presId="urn:microsoft.com/office/officeart/2005/8/layout/hChevron3"/>
    <dgm:cxn modelId="{899176F5-3998-2F46-BC82-10467EFD5C1D}" type="presParOf" srcId="{BF34B250-70F4-0E41-A9A0-AA818EE2B15D}" destId="{FDF77531-9863-5548-85EC-38BD006342EA}" srcOrd="6" destOrd="0" presId="urn:microsoft.com/office/officeart/2005/8/layout/hChevron3"/>
    <dgm:cxn modelId="{3B5AA041-8671-B248-86BD-A83B1275C71B}" type="presParOf" srcId="{BF34B250-70F4-0E41-A9A0-AA818EE2B15D}" destId="{31F1D72B-EB7E-7A46-B986-D62F20C735D4}" srcOrd="7" destOrd="0" presId="urn:microsoft.com/office/officeart/2005/8/layout/hChevron3"/>
    <dgm:cxn modelId="{E6098DC7-EC69-9A4A-94CE-D0903015EA3B}" type="presParOf" srcId="{BF34B250-70F4-0E41-A9A0-AA818EE2B15D}" destId="{CD3FD535-5745-FF45-B795-A35AE552C2AF}" srcOrd="8" destOrd="0" presId="urn:microsoft.com/office/officeart/2005/8/layout/hChevron3"/>
  </dgm:cxnLst>
  <dgm:bg>
    <a:effectLst>
      <a:outerShdw blurRad="50800" dist="825500" dir="5400000" algn="ctr" rotWithShape="0">
        <a:srgbClr val="000000">
          <a:alpha val="43137"/>
        </a:srgb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412B132-AEF0-EF4A-9CCA-0379E0EECFBA}" type="doc">
      <dgm:prSet loTypeId="urn:microsoft.com/office/officeart/2005/8/layout/hChevron3" loCatId="" qsTypeId="urn:microsoft.com/office/officeart/2005/8/quickstyle/simple4" qsCatId="simple" csTypeId="urn:microsoft.com/office/officeart/2005/8/colors/accent1_2" csCatId="accent1" phldr="1"/>
      <dgm:spPr/>
    </dgm:pt>
    <dgm:pt modelId="{E5B030AD-6F88-CD4A-B979-E69D127731CB}">
      <dgm:prSet phldrT="[Tekst]"/>
      <dgm:spPr>
        <a:solidFill>
          <a:srgbClr val="C0252B"/>
        </a:solidFill>
        <a:effectLst/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DBAECA68-7EE2-6540-A30C-1B199D2A6332}" type="parTrans" cxnId="{E5AD319F-1028-BB43-A2A7-CB00D7B8D7C9}">
      <dgm:prSet/>
      <dgm:spPr/>
      <dgm:t>
        <a:bodyPr/>
        <a:lstStyle/>
        <a:p>
          <a:endParaRPr lang="nl-NL"/>
        </a:p>
      </dgm:t>
    </dgm:pt>
    <dgm:pt modelId="{58081F1F-C4D2-6040-8844-147AEC20CB96}" type="sibTrans" cxnId="{E5AD319F-1028-BB43-A2A7-CB00D7B8D7C9}">
      <dgm:prSet/>
      <dgm:spPr/>
      <dgm:t>
        <a:bodyPr/>
        <a:lstStyle/>
        <a:p>
          <a:endParaRPr lang="nl-NL"/>
        </a:p>
      </dgm:t>
    </dgm:pt>
    <dgm:pt modelId="{4084190D-6104-9B47-A73F-250C3D2385A3}">
      <dgm:prSet phldrT="[Tekst]"/>
      <dgm:spPr>
        <a:solidFill>
          <a:schemeClr val="bg2">
            <a:lumMod val="85000"/>
          </a:schemeClr>
        </a:solidFill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63001101-2C17-A441-9C3B-D47A9AA7F980}" type="parTrans" cxnId="{1AF7C49F-28FB-3049-8E72-FC46BEE47CF8}">
      <dgm:prSet/>
      <dgm:spPr/>
      <dgm:t>
        <a:bodyPr/>
        <a:lstStyle/>
        <a:p>
          <a:endParaRPr lang="nl-NL"/>
        </a:p>
      </dgm:t>
    </dgm:pt>
    <dgm:pt modelId="{101E368D-5906-9E45-A57F-6C4BBFF386BA}" type="sibTrans" cxnId="{1AF7C49F-28FB-3049-8E72-FC46BEE47CF8}">
      <dgm:prSet/>
      <dgm:spPr/>
      <dgm:t>
        <a:bodyPr/>
        <a:lstStyle/>
        <a:p>
          <a:endParaRPr lang="nl-NL"/>
        </a:p>
      </dgm:t>
    </dgm:pt>
    <dgm:pt modelId="{B946047E-F67B-4147-8FF5-27A9B768BC02}">
      <dgm:prSet phldrT="[Tekst]"/>
      <dgm:spPr>
        <a:solidFill>
          <a:srgbClr val="C0252B"/>
        </a:solidFill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DE1BF37B-1E37-744D-B77C-7564419B1FFA}" type="parTrans" cxnId="{7FC33518-6BDA-414F-87A2-1BF41C2851D3}">
      <dgm:prSet/>
      <dgm:spPr/>
      <dgm:t>
        <a:bodyPr/>
        <a:lstStyle/>
        <a:p>
          <a:endParaRPr lang="nl-NL"/>
        </a:p>
      </dgm:t>
    </dgm:pt>
    <dgm:pt modelId="{B460AA81-922B-1647-9BE4-B090DA461689}" type="sibTrans" cxnId="{7FC33518-6BDA-414F-87A2-1BF41C2851D3}">
      <dgm:prSet/>
      <dgm:spPr/>
      <dgm:t>
        <a:bodyPr/>
        <a:lstStyle/>
        <a:p>
          <a:endParaRPr lang="nl-NL"/>
        </a:p>
      </dgm:t>
    </dgm:pt>
    <dgm:pt modelId="{BC503768-59CC-2E48-8DA3-EDD8282ECB0C}">
      <dgm:prSet phldrT="[Tekst]"/>
      <dgm:spPr>
        <a:solidFill>
          <a:schemeClr val="bg2">
            <a:lumMod val="85000"/>
          </a:schemeClr>
        </a:solidFill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4139FAB7-2ADC-A542-9D78-EAC29D5E084C}" type="parTrans" cxnId="{4F3FB2E2-0C77-1640-8B21-F14FEEBD8986}">
      <dgm:prSet/>
      <dgm:spPr/>
      <dgm:t>
        <a:bodyPr/>
        <a:lstStyle/>
        <a:p>
          <a:endParaRPr lang="nl-NL"/>
        </a:p>
      </dgm:t>
    </dgm:pt>
    <dgm:pt modelId="{CA0F77CD-B436-FB4D-A4F6-ED08CCDC62ED}" type="sibTrans" cxnId="{4F3FB2E2-0C77-1640-8B21-F14FEEBD8986}">
      <dgm:prSet/>
      <dgm:spPr/>
      <dgm:t>
        <a:bodyPr/>
        <a:lstStyle/>
        <a:p>
          <a:endParaRPr lang="nl-NL"/>
        </a:p>
      </dgm:t>
    </dgm:pt>
    <dgm:pt modelId="{9114C555-12B1-6E46-AF6A-B12261E1AAF6}">
      <dgm:prSet phldrT="[Tekst]"/>
      <dgm:spPr>
        <a:solidFill>
          <a:srgbClr val="C0252B"/>
        </a:solidFill>
      </dgm:spPr>
      <dgm:t>
        <a:bodyPr/>
        <a:lstStyle/>
        <a:p>
          <a:r>
            <a:rPr lang="nl-NL" b="1" dirty="0">
              <a:latin typeface="Gill Sans MT" panose="020B0502020104020203" pitchFamily="34" charset="0"/>
            </a:rPr>
            <a:t>Evaluatie, heroverwegen &amp; ambassadeurschap  </a:t>
          </a:r>
        </a:p>
      </dgm:t>
    </dgm:pt>
    <dgm:pt modelId="{D2D88FB1-61BE-8C40-BCA3-FF1AC092042B}" type="parTrans" cxnId="{BD14C0D2-4792-AE4D-9CD5-E1BBC33A6201}">
      <dgm:prSet/>
      <dgm:spPr/>
      <dgm:t>
        <a:bodyPr/>
        <a:lstStyle/>
        <a:p>
          <a:endParaRPr lang="nl-NL"/>
        </a:p>
      </dgm:t>
    </dgm:pt>
    <dgm:pt modelId="{E61F87DB-893B-FB45-BCC5-2FDD3C69E85B}" type="sibTrans" cxnId="{BD14C0D2-4792-AE4D-9CD5-E1BBC33A6201}">
      <dgm:prSet/>
      <dgm:spPr/>
      <dgm:t>
        <a:bodyPr/>
        <a:lstStyle/>
        <a:p>
          <a:endParaRPr lang="nl-NL"/>
        </a:p>
      </dgm:t>
    </dgm:pt>
    <dgm:pt modelId="{BF34B250-70F4-0E41-A9A0-AA818EE2B15D}" type="pres">
      <dgm:prSet presAssocID="{9412B132-AEF0-EF4A-9CCA-0379E0EECFBA}" presName="Name0" presStyleCnt="0">
        <dgm:presLayoutVars>
          <dgm:dir/>
          <dgm:resizeHandles val="exact"/>
        </dgm:presLayoutVars>
      </dgm:prSet>
      <dgm:spPr/>
    </dgm:pt>
    <dgm:pt modelId="{56EF5D5E-70C9-AB4C-855B-53D5B6F5DFAF}" type="pres">
      <dgm:prSet presAssocID="{E5B030AD-6F88-CD4A-B979-E69D127731CB}" presName="parTxOnly" presStyleLbl="node1" presStyleIdx="0" presStyleCnt="5" custLinFactNeighborX="-66538" custLinFactNeighborY="376">
        <dgm:presLayoutVars>
          <dgm:bulletEnabled val="1"/>
        </dgm:presLayoutVars>
      </dgm:prSet>
      <dgm:spPr/>
    </dgm:pt>
    <dgm:pt modelId="{1C18947C-1EAC-FB44-A1BF-A4F5E35F1524}" type="pres">
      <dgm:prSet presAssocID="{58081F1F-C4D2-6040-8844-147AEC20CB96}" presName="parSpace" presStyleCnt="0"/>
      <dgm:spPr/>
    </dgm:pt>
    <dgm:pt modelId="{50CBC9D9-C349-8F44-B48D-156DCD2C9EA0}" type="pres">
      <dgm:prSet presAssocID="{4084190D-6104-9B47-A73F-250C3D2385A3}" presName="parTxOnly" presStyleLbl="node1" presStyleIdx="1" presStyleCnt="5">
        <dgm:presLayoutVars>
          <dgm:bulletEnabled val="1"/>
        </dgm:presLayoutVars>
      </dgm:prSet>
      <dgm:spPr/>
    </dgm:pt>
    <dgm:pt modelId="{D717A1B1-D773-4B41-8FA4-B2AD83D4107E}" type="pres">
      <dgm:prSet presAssocID="{101E368D-5906-9E45-A57F-6C4BBFF386BA}" presName="parSpace" presStyleCnt="0"/>
      <dgm:spPr/>
    </dgm:pt>
    <dgm:pt modelId="{546032F7-FD79-F640-A5B8-5E91CB2A8B5D}" type="pres">
      <dgm:prSet presAssocID="{B946047E-F67B-4147-8FF5-27A9B768BC02}" presName="parTxOnly" presStyleLbl="node1" presStyleIdx="2" presStyleCnt="5">
        <dgm:presLayoutVars>
          <dgm:bulletEnabled val="1"/>
        </dgm:presLayoutVars>
      </dgm:prSet>
      <dgm:spPr/>
    </dgm:pt>
    <dgm:pt modelId="{9AD7DD2D-0056-EF44-B685-85A7A6078B2A}" type="pres">
      <dgm:prSet presAssocID="{B460AA81-922B-1647-9BE4-B090DA461689}" presName="parSpace" presStyleCnt="0"/>
      <dgm:spPr/>
    </dgm:pt>
    <dgm:pt modelId="{FDF77531-9863-5548-85EC-38BD006342EA}" type="pres">
      <dgm:prSet presAssocID="{BC503768-59CC-2E48-8DA3-EDD8282ECB0C}" presName="parTxOnly" presStyleLbl="node1" presStyleIdx="3" presStyleCnt="5">
        <dgm:presLayoutVars>
          <dgm:bulletEnabled val="1"/>
        </dgm:presLayoutVars>
      </dgm:prSet>
      <dgm:spPr/>
    </dgm:pt>
    <dgm:pt modelId="{31F1D72B-EB7E-7A46-B986-D62F20C735D4}" type="pres">
      <dgm:prSet presAssocID="{CA0F77CD-B436-FB4D-A4F6-ED08CCDC62ED}" presName="parSpace" presStyleCnt="0"/>
      <dgm:spPr/>
    </dgm:pt>
    <dgm:pt modelId="{CD3FD535-5745-FF45-B795-A35AE552C2AF}" type="pres">
      <dgm:prSet presAssocID="{9114C555-12B1-6E46-AF6A-B12261E1AAF6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B9E0305-36DB-8C4A-B5FF-071C50C2F06A}" type="presOf" srcId="{B946047E-F67B-4147-8FF5-27A9B768BC02}" destId="{546032F7-FD79-F640-A5B8-5E91CB2A8B5D}" srcOrd="0" destOrd="0" presId="urn:microsoft.com/office/officeart/2005/8/layout/hChevron3"/>
    <dgm:cxn modelId="{7FC33518-6BDA-414F-87A2-1BF41C2851D3}" srcId="{9412B132-AEF0-EF4A-9CCA-0379E0EECFBA}" destId="{B946047E-F67B-4147-8FF5-27A9B768BC02}" srcOrd="2" destOrd="0" parTransId="{DE1BF37B-1E37-744D-B77C-7564419B1FFA}" sibTransId="{B460AA81-922B-1647-9BE4-B090DA461689}"/>
    <dgm:cxn modelId="{5A8E6B19-11EB-4F47-A1D2-9B2D09E283EC}" type="presOf" srcId="{9412B132-AEF0-EF4A-9CCA-0379E0EECFBA}" destId="{BF34B250-70F4-0E41-A9A0-AA818EE2B15D}" srcOrd="0" destOrd="0" presId="urn:microsoft.com/office/officeart/2005/8/layout/hChevron3"/>
    <dgm:cxn modelId="{44DE4A1C-3384-1A4F-B98B-352266E60AB7}" type="presOf" srcId="{BC503768-59CC-2E48-8DA3-EDD8282ECB0C}" destId="{FDF77531-9863-5548-85EC-38BD006342EA}" srcOrd="0" destOrd="0" presId="urn:microsoft.com/office/officeart/2005/8/layout/hChevron3"/>
    <dgm:cxn modelId="{D7898E54-F486-9E4B-A094-E564088B9B10}" type="presOf" srcId="{E5B030AD-6F88-CD4A-B979-E69D127731CB}" destId="{56EF5D5E-70C9-AB4C-855B-53D5B6F5DFAF}" srcOrd="0" destOrd="0" presId="urn:microsoft.com/office/officeart/2005/8/layout/hChevron3"/>
    <dgm:cxn modelId="{5197527A-70F0-8D4C-9FDA-6CF45AEC75EC}" type="presOf" srcId="{4084190D-6104-9B47-A73F-250C3D2385A3}" destId="{50CBC9D9-C349-8F44-B48D-156DCD2C9EA0}" srcOrd="0" destOrd="0" presId="urn:microsoft.com/office/officeart/2005/8/layout/hChevron3"/>
    <dgm:cxn modelId="{E5AD319F-1028-BB43-A2A7-CB00D7B8D7C9}" srcId="{9412B132-AEF0-EF4A-9CCA-0379E0EECFBA}" destId="{E5B030AD-6F88-CD4A-B979-E69D127731CB}" srcOrd="0" destOrd="0" parTransId="{DBAECA68-7EE2-6540-A30C-1B199D2A6332}" sibTransId="{58081F1F-C4D2-6040-8844-147AEC20CB96}"/>
    <dgm:cxn modelId="{1AF7C49F-28FB-3049-8E72-FC46BEE47CF8}" srcId="{9412B132-AEF0-EF4A-9CCA-0379E0EECFBA}" destId="{4084190D-6104-9B47-A73F-250C3D2385A3}" srcOrd="1" destOrd="0" parTransId="{63001101-2C17-A441-9C3B-D47A9AA7F980}" sibTransId="{101E368D-5906-9E45-A57F-6C4BBFF386BA}"/>
    <dgm:cxn modelId="{BD14C0D2-4792-AE4D-9CD5-E1BBC33A6201}" srcId="{9412B132-AEF0-EF4A-9CCA-0379E0EECFBA}" destId="{9114C555-12B1-6E46-AF6A-B12261E1AAF6}" srcOrd="4" destOrd="0" parTransId="{D2D88FB1-61BE-8C40-BCA3-FF1AC092042B}" sibTransId="{E61F87DB-893B-FB45-BCC5-2FDD3C69E85B}"/>
    <dgm:cxn modelId="{A62BACDB-1ADF-A344-8B66-2C8919955BF9}" type="presOf" srcId="{9114C555-12B1-6E46-AF6A-B12261E1AAF6}" destId="{CD3FD535-5745-FF45-B795-A35AE552C2AF}" srcOrd="0" destOrd="0" presId="urn:microsoft.com/office/officeart/2005/8/layout/hChevron3"/>
    <dgm:cxn modelId="{4F3FB2E2-0C77-1640-8B21-F14FEEBD8986}" srcId="{9412B132-AEF0-EF4A-9CCA-0379E0EECFBA}" destId="{BC503768-59CC-2E48-8DA3-EDD8282ECB0C}" srcOrd="3" destOrd="0" parTransId="{4139FAB7-2ADC-A542-9D78-EAC29D5E084C}" sibTransId="{CA0F77CD-B436-FB4D-A4F6-ED08CCDC62ED}"/>
    <dgm:cxn modelId="{518D6217-B8BE-144A-9FCB-6B50B624A7D7}" type="presParOf" srcId="{BF34B250-70F4-0E41-A9A0-AA818EE2B15D}" destId="{56EF5D5E-70C9-AB4C-855B-53D5B6F5DFAF}" srcOrd="0" destOrd="0" presId="urn:microsoft.com/office/officeart/2005/8/layout/hChevron3"/>
    <dgm:cxn modelId="{4BEC26AD-FE13-E244-899E-5ACA7161086E}" type="presParOf" srcId="{BF34B250-70F4-0E41-A9A0-AA818EE2B15D}" destId="{1C18947C-1EAC-FB44-A1BF-A4F5E35F1524}" srcOrd="1" destOrd="0" presId="urn:microsoft.com/office/officeart/2005/8/layout/hChevron3"/>
    <dgm:cxn modelId="{6AF5AF2B-014C-F34E-84F6-03C0C9812A6B}" type="presParOf" srcId="{BF34B250-70F4-0E41-A9A0-AA818EE2B15D}" destId="{50CBC9D9-C349-8F44-B48D-156DCD2C9EA0}" srcOrd="2" destOrd="0" presId="urn:microsoft.com/office/officeart/2005/8/layout/hChevron3"/>
    <dgm:cxn modelId="{0551584C-79BA-5A43-ACA3-C14A2CA347A2}" type="presParOf" srcId="{BF34B250-70F4-0E41-A9A0-AA818EE2B15D}" destId="{D717A1B1-D773-4B41-8FA4-B2AD83D4107E}" srcOrd="3" destOrd="0" presId="urn:microsoft.com/office/officeart/2005/8/layout/hChevron3"/>
    <dgm:cxn modelId="{72F4D7C0-133A-9449-AE64-9711C537886A}" type="presParOf" srcId="{BF34B250-70F4-0E41-A9A0-AA818EE2B15D}" destId="{546032F7-FD79-F640-A5B8-5E91CB2A8B5D}" srcOrd="4" destOrd="0" presId="urn:microsoft.com/office/officeart/2005/8/layout/hChevron3"/>
    <dgm:cxn modelId="{614ACB4A-6064-5244-A2D5-05C422222A86}" type="presParOf" srcId="{BF34B250-70F4-0E41-A9A0-AA818EE2B15D}" destId="{9AD7DD2D-0056-EF44-B685-85A7A6078B2A}" srcOrd="5" destOrd="0" presId="urn:microsoft.com/office/officeart/2005/8/layout/hChevron3"/>
    <dgm:cxn modelId="{899176F5-3998-2F46-BC82-10467EFD5C1D}" type="presParOf" srcId="{BF34B250-70F4-0E41-A9A0-AA818EE2B15D}" destId="{FDF77531-9863-5548-85EC-38BD006342EA}" srcOrd="6" destOrd="0" presId="urn:microsoft.com/office/officeart/2005/8/layout/hChevron3"/>
    <dgm:cxn modelId="{3B5AA041-8671-B248-86BD-A83B1275C71B}" type="presParOf" srcId="{BF34B250-70F4-0E41-A9A0-AA818EE2B15D}" destId="{31F1D72B-EB7E-7A46-B986-D62F20C735D4}" srcOrd="7" destOrd="0" presId="urn:microsoft.com/office/officeart/2005/8/layout/hChevron3"/>
    <dgm:cxn modelId="{E6098DC7-EC69-9A4A-94CE-D0903015EA3B}" type="presParOf" srcId="{BF34B250-70F4-0E41-A9A0-AA818EE2B15D}" destId="{CD3FD535-5745-FF45-B795-A35AE552C2AF}" srcOrd="8" destOrd="0" presId="urn:microsoft.com/office/officeart/2005/8/layout/hChevron3"/>
  </dgm:cxnLst>
  <dgm:bg>
    <a:effectLst>
      <a:outerShdw blurRad="50800" dist="825500" dir="5400000" algn="ctr" rotWithShape="0">
        <a:srgbClr val="000000">
          <a:alpha val="43137"/>
        </a:srgbClr>
      </a:outerShdw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412B132-AEF0-EF4A-9CCA-0379E0EECFBA}" type="doc">
      <dgm:prSet loTypeId="urn:microsoft.com/office/officeart/2005/8/layout/hChevron3" loCatId="" qsTypeId="urn:microsoft.com/office/officeart/2005/8/quickstyle/simple4" qsCatId="simple" csTypeId="urn:microsoft.com/office/officeart/2005/8/colors/accent1_2" csCatId="accent1" phldr="1"/>
      <dgm:spPr/>
    </dgm:pt>
    <dgm:pt modelId="{E5B030AD-6F88-CD4A-B979-E69D127731CB}">
      <dgm:prSet phldrT="[Tekst]" custT="1"/>
      <dgm:spPr>
        <a:solidFill>
          <a:srgbClr val="C0252B"/>
        </a:solidFill>
        <a:effectLst/>
      </dgm:spPr>
      <dgm:t>
        <a:bodyPr/>
        <a:lstStyle/>
        <a:p>
          <a:r>
            <a:rPr lang="nl-NL" sz="900" b="1" kern="1200" dirty="0">
              <a:solidFill>
                <a:prstClr val="white"/>
              </a:solidFill>
              <a:latin typeface="Gill Sans MT" panose="020B0502020104020203" pitchFamily="34" charset="0"/>
              <a:ea typeface="+mn-ea"/>
              <a:cs typeface="+mn-cs"/>
            </a:rPr>
            <a:t>Ontstaan behoefte</a:t>
          </a:r>
        </a:p>
      </dgm:t>
    </dgm:pt>
    <dgm:pt modelId="{DBAECA68-7EE2-6540-A30C-1B199D2A6332}" type="parTrans" cxnId="{E5AD319F-1028-BB43-A2A7-CB00D7B8D7C9}">
      <dgm:prSet/>
      <dgm:spPr/>
      <dgm:t>
        <a:bodyPr/>
        <a:lstStyle/>
        <a:p>
          <a:endParaRPr lang="nl-NL"/>
        </a:p>
      </dgm:t>
    </dgm:pt>
    <dgm:pt modelId="{58081F1F-C4D2-6040-8844-147AEC20CB96}" type="sibTrans" cxnId="{E5AD319F-1028-BB43-A2A7-CB00D7B8D7C9}">
      <dgm:prSet/>
      <dgm:spPr/>
      <dgm:t>
        <a:bodyPr/>
        <a:lstStyle/>
        <a:p>
          <a:endParaRPr lang="nl-NL"/>
        </a:p>
      </dgm:t>
    </dgm:pt>
    <dgm:pt modelId="{4084190D-6104-9B47-A73F-250C3D2385A3}">
      <dgm:prSet phldrT="[Tekst]"/>
      <dgm:spPr>
        <a:solidFill>
          <a:schemeClr val="bg2">
            <a:lumMod val="85000"/>
          </a:schemeClr>
        </a:solidFill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63001101-2C17-A441-9C3B-D47A9AA7F980}" type="parTrans" cxnId="{1AF7C49F-28FB-3049-8E72-FC46BEE47CF8}">
      <dgm:prSet/>
      <dgm:spPr/>
      <dgm:t>
        <a:bodyPr/>
        <a:lstStyle/>
        <a:p>
          <a:endParaRPr lang="nl-NL"/>
        </a:p>
      </dgm:t>
    </dgm:pt>
    <dgm:pt modelId="{101E368D-5906-9E45-A57F-6C4BBFF386BA}" type="sibTrans" cxnId="{1AF7C49F-28FB-3049-8E72-FC46BEE47CF8}">
      <dgm:prSet/>
      <dgm:spPr/>
      <dgm:t>
        <a:bodyPr/>
        <a:lstStyle/>
        <a:p>
          <a:endParaRPr lang="nl-NL"/>
        </a:p>
      </dgm:t>
    </dgm:pt>
    <dgm:pt modelId="{B946047E-F67B-4147-8FF5-27A9B768BC02}">
      <dgm:prSet phldrT="[Tekst]"/>
      <dgm:spPr>
        <a:solidFill>
          <a:srgbClr val="C0252B"/>
        </a:solidFill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DE1BF37B-1E37-744D-B77C-7564419B1FFA}" type="parTrans" cxnId="{7FC33518-6BDA-414F-87A2-1BF41C2851D3}">
      <dgm:prSet/>
      <dgm:spPr/>
      <dgm:t>
        <a:bodyPr/>
        <a:lstStyle/>
        <a:p>
          <a:endParaRPr lang="nl-NL"/>
        </a:p>
      </dgm:t>
    </dgm:pt>
    <dgm:pt modelId="{B460AA81-922B-1647-9BE4-B090DA461689}" type="sibTrans" cxnId="{7FC33518-6BDA-414F-87A2-1BF41C2851D3}">
      <dgm:prSet/>
      <dgm:spPr/>
      <dgm:t>
        <a:bodyPr/>
        <a:lstStyle/>
        <a:p>
          <a:endParaRPr lang="nl-NL"/>
        </a:p>
      </dgm:t>
    </dgm:pt>
    <dgm:pt modelId="{BC503768-59CC-2E48-8DA3-EDD8282ECB0C}">
      <dgm:prSet phldrT="[Tekst]"/>
      <dgm:spPr>
        <a:solidFill>
          <a:schemeClr val="bg2">
            <a:lumMod val="85000"/>
          </a:schemeClr>
        </a:solidFill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4139FAB7-2ADC-A542-9D78-EAC29D5E084C}" type="parTrans" cxnId="{4F3FB2E2-0C77-1640-8B21-F14FEEBD8986}">
      <dgm:prSet/>
      <dgm:spPr/>
      <dgm:t>
        <a:bodyPr/>
        <a:lstStyle/>
        <a:p>
          <a:endParaRPr lang="nl-NL"/>
        </a:p>
      </dgm:t>
    </dgm:pt>
    <dgm:pt modelId="{CA0F77CD-B436-FB4D-A4F6-ED08CCDC62ED}" type="sibTrans" cxnId="{4F3FB2E2-0C77-1640-8B21-F14FEEBD8986}">
      <dgm:prSet/>
      <dgm:spPr/>
      <dgm:t>
        <a:bodyPr/>
        <a:lstStyle/>
        <a:p>
          <a:endParaRPr lang="nl-NL"/>
        </a:p>
      </dgm:t>
    </dgm:pt>
    <dgm:pt modelId="{9114C555-12B1-6E46-AF6A-B12261E1AAF6}">
      <dgm:prSet phldrT="[Tekst]"/>
      <dgm:spPr>
        <a:solidFill>
          <a:srgbClr val="C0252B"/>
        </a:solidFill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D2D88FB1-61BE-8C40-BCA3-FF1AC092042B}" type="parTrans" cxnId="{BD14C0D2-4792-AE4D-9CD5-E1BBC33A6201}">
      <dgm:prSet/>
      <dgm:spPr/>
      <dgm:t>
        <a:bodyPr/>
        <a:lstStyle/>
        <a:p>
          <a:endParaRPr lang="nl-NL"/>
        </a:p>
      </dgm:t>
    </dgm:pt>
    <dgm:pt modelId="{E61F87DB-893B-FB45-BCC5-2FDD3C69E85B}" type="sibTrans" cxnId="{BD14C0D2-4792-AE4D-9CD5-E1BBC33A6201}">
      <dgm:prSet/>
      <dgm:spPr/>
      <dgm:t>
        <a:bodyPr/>
        <a:lstStyle/>
        <a:p>
          <a:endParaRPr lang="nl-NL"/>
        </a:p>
      </dgm:t>
    </dgm:pt>
    <dgm:pt modelId="{BF34B250-70F4-0E41-A9A0-AA818EE2B15D}" type="pres">
      <dgm:prSet presAssocID="{9412B132-AEF0-EF4A-9CCA-0379E0EECFBA}" presName="Name0" presStyleCnt="0">
        <dgm:presLayoutVars>
          <dgm:dir/>
          <dgm:resizeHandles val="exact"/>
        </dgm:presLayoutVars>
      </dgm:prSet>
      <dgm:spPr/>
    </dgm:pt>
    <dgm:pt modelId="{56EF5D5E-70C9-AB4C-855B-53D5B6F5DFAF}" type="pres">
      <dgm:prSet presAssocID="{E5B030AD-6F88-CD4A-B979-E69D127731CB}" presName="parTxOnly" presStyleLbl="node1" presStyleIdx="0" presStyleCnt="5" custLinFactNeighborX="-66538" custLinFactNeighborY="376">
        <dgm:presLayoutVars>
          <dgm:bulletEnabled val="1"/>
        </dgm:presLayoutVars>
      </dgm:prSet>
      <dgm:spPr/>
    </dgm:pt>
    <dgm:pt modelId="{1C18947C-1EAC-FB44-A1BF-A4F5E35F1524}" type="pres">
      <dgm:prSet presAssocID="{58081F1F-C4D2-6040-8844-147AEC20CB96}" presName="parSpace" presStyleCnt="0"/>
      <dgm:spPr/>
    </dgm:pt>
    <dgm:pt modelId="{50CBC9D9-C349-8F44-B48D-156DCD2C9EA0}" type="pres">
      <dgm:prSet presAssocID="{4084190D-6104-9B47-A73F-250C3D2385A3}" presName="parTxOnly" presStyleLbl="node1" presStyleIdx="1" presStyleCnt="5">
        <dgm:presLayoutVars>
          <dgm:bulletEnabled val="1"/>
        </dgm:presLayoutVars>
      </dgm:prSet>
      <dgm:spPr/>
    </dgm:pt>
    <dgm:pt modelId="{D717A1B1-D773-4B41-8FA4-B2AD83D4107E}" type="pres">
      <dgm:prSet presAssocID="{101E368D-5906-9E45-A57F-6C4BBFF386BA}" presName="parSpace" presStyleCnt="0"/>
      <dgm:spPr/>
    </dgm:pt>
    <dgm:pt modelId="{546032F7-FD79-F640-A5B8-5E91CB2A8B5D}" type="pres">
      <dgm:prSet presAssocID="{B946047E-F67B-4147-8FF5-27A9B768BC02}" presName="parTxOnly" presStyleLbl="node1" presStyleIdx="2" presStyleCnt="5">
        <dgm:presLayoutVars>
          <dgm:bulletEnabled val="1"/>
        </dgm:presLayoutVars>
      </dgm:prSet>
      <dgm:spPr/>
    </dgm:pt>
    <dgm:pt modelId="{9AD7DD2D-0056-EF44-B685-85A7A6078B2A}" type="pres">
      <dgm:prSet presAssocID="{B460AA81-922B-1647-9BE4-B090DA461689}" presName="parSpace" presStyleCnt="0"/>
      <dgm:spPr/>
    </dgm:pt>
    <dgm:pt modelId="{FDF77531-9863-5548-85EC-38BD006342EA}" type="pres">
      <dgm:prSet presAssocID="{BC503768-59CC-2E48-8DA3-EDD8282ECB0C}" presName="parTxOnly" presStyleLbl="node1" presStyleIdx="3" presStyleCnt="5">
        <dgm:presLayoutVars>
          <dgm:bulletEnabled val="1"/>
        </dgm:presLayoutVars>
      </dgm:prSet>
      <dgm:spPr/>
    </dgm:pt>
    <dgm:pt modelId="{31F1D72B-EB7E-7A46-B986-D62F20C735D4}" type="pres">
      <dgm:prSet presAssocID="{CA0F77CD-B436-FB4D-A4F6-ED08CCDC62ED}" presName="parSpace" presStyleCnt="0"/>
      <dgm:spPr/>
    </dgm:pt>
    <dgm:pt modelId="{CD3FD535-5745-FF45-B795-A35AE552C2AF}" type="pres">
      <dgm:prSet presAssocID="{9114C555-12B1-6E46-AF6A-B12261E1AAF6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B9E0305-36DB-8C4A-B5FF-071C50C2F06A}" type="presOf" srcId="{B946047E-F67B-4147-8FF5-27A9B768BC02}" destId="{546032F7-FD79-F640-A5B8-5E91CB2A8B5D}" srcOrd="0" destOrd="0" presId="urn:microsoft.com/office/officeart/2005/8/layout/hChevron3"/>
    <dgm:cxn modelId="{7FC33518-6BDA-414F-87A2-1BF41C2851D3}" srcId="{9412B132-AEF0-EF4A-9CCA-0379E0EECFBA}" destId="{B946047E-F67B-4147-8FF5-27A9B768BC02}" srcOrd="2" destOrd="0" parTransId="{DE1BF37B-1E37-744D-B77C-7564419B1FFA}" sibTransId="{B460AA81-922B-1647-9BE4-B090DA461689}"/>
    <dgm:cxn modelId="{5A8E6B19-11EB-4F47-A1D2-9B2D09E283EC}" type="presOf" srcId="{9412B132-AEF0-EF4A-9CCA-0379E0EECFBA}" destId="{BF34B250-70F4-0E41-A9A0-AA818EE2B15D}" srcOrd="0" destOrd="0" presId="urn:microsoft.com/office/officeart/2005/8/layout/hChevron3"/>
    <dgm:cxn modelId="{44DE4A1C-3384-1A4F-B98B-352266E60AB7}" type="presOf" srcId="{BC503768-59CC-2E48-8DA3-EDD8282ECB0C}" destId="{FDF77531-9863-5548-85EC-38BD006342EA}" srcOrd="0" destOrd="0" presId="urn:microsoft.com/office/officeart/2005/8/layout/hChevron3"/>
    <dgm:cxn modelId="{D7898E54-F486-9E4B-A094-E564088B9B10}" type="presOf" srcId="{E5B030AD-6F88-CD4A-B979-E69D127731CB}" destId="{56EF5D5E-70C9-AB4C-855B-53D5B6F5DFAF}" srcOrd="0" destOrd="0" presId="urn:microsoft.com/office/officeart/2005/8/layout/hChevron3"/>
    <dgm:cxn modelId="{5197527A-70F0-8D4C-9FDA-6CF45AEC75EC}" type="presOf" srcId="{4084190D-6104-9B47-A73F-250C3D2385A3}" destId="{50CBC9D9-C349-8F44-B48D-156DCD2C9EA0}" srcOrd="0" destOrd="0" presId="urn:microsoft.com/office/officeart/2005/8/layout/hChevron3"/>
    <dgm:cxn modelId="{E5AD319F-1028-BB43-A2A7-CB00D7B8D7C9}" srcId="{9412B132-AEF0-EF4A-9CCA-0379E0EECFBA}" destId="{E5B030AD-6F88-CD4A-B979-E69D127731CB}" srcOrd="0" destOrd="0" parTransId="{DBAECA68-7EE2-6540-A30C-1B199D2A6332}" sibTransId="{58081F1F-C4D2-6040-8844-147AEC20CB96}"/>
    <dgm:cxn modelId="{1AF7C49F-28FB-3049-8E72-FC46BEE47CF8}" srcId="{9412B132-AEF0-EF4A-9CCA-0379E0EECFBA}" destId="{4084190D-6104-9B47-A73F-250C3D2385A3}" srcOrd="1" destOrd="0" parTransId="{63001101-2C17-A441-9C3B-D47A9AA7F980}" sibTransId="{101E368D-5906-9E45-A57F-6C4BBFF386BA}"/>
    <dgm:cxn modelId="{BD14C0D2-4792-AE4D-9CD5-E1BBC33A6201}" srcId="{9412B132-AEF0-EF4A-9CCA-0379E0EECFBA}" destId="{9114C555-12B1-6E46-AF6A-B12261E1AAF6}" srcOrd="4" destOrd="0" parTransId="{D2D88FB1-61BE-8C40-BCA3-FF1AC092042B}" sibTransId="{E61F87DB-893B-FB45-BCC5-2FDD3C69E85B}"/>
    <dgm:cxn modelId="{A62BACDB-1ADF-A344-8B66-2C8919955BF9}" type="presOf" srcId="{9114C555-12B1-6E46-AF6A-B12261E1AAF6}" destId="{CD3FD535-5745-FF45-B795-A35AE552C2AF}" srcOrd="0" destOrd="0" presId="urn:microsoft.com/office/officeart/2005/8/layout/hChevron3"/>
    <dgm:cxn modelId="{4F3FB2E2-0C77-1640-8B21-F14FEEBD8986}" srcId="{9412B132-AEF0-EF4A-9CCA-0379E0EECFBA}" destId="{BC503768-59CC-2E48-8DA3-EDD8282ECB0C}" srcOrd="3" destOrd="0" parTransId="{4139FAB7-2ADC-A542-9D78-EAC29D5E084C}" sibTransId="{CA0F77CD-B436-FB4D-A4F6-ED08CCDC62ED}"/>
    <dgm:cxn modelId="{518D6217-B8BE-144A-9FCB-6B50B624A7D7}" type="presParOf" srcId="{BF34B250-70F4-0E41-A9A0-AA818EE2B15D}" destId="{56EF5D5E-70C9-AB4C-855B-53D5B6F5DFAF}" srcOrd="0" destOrd="0" presId="urn:microsoft.com/office/officeart/2005/8/layout/hChevron3"/>
    <dgm:cxn modelId="{4BEC26AD-FE13-E244-899E-5ACA7161086E}" type="presParOf" srcId="{BF34B250-70F4-0E41-A9A0-AA818EE2B15D}" destId="{1C18947C-1EAC-FB44-A1BF-A4F5E35F1524}" srcOrd="1" destOrd="0" presId="urn:microsoft.com/office/officeart/2005/8/layout/hChevron3"/>
    <dgm:cxn modelId="{6AF5AF2B-014C-F34E-84F6-03C0C9812A6B}" type="presParOf" srcId="{BF34B250-70F4-0E41-A9A0-AA818EE2B15D}" destId="{50CBC9D9-C349-8F44-B48D-156DCD2C9EA0}" srcOrd="2" destOrd="0" presId="urn:microsoft.com/office/officeart/2005/8/layout/hChevron3"/>
    <dgm:cxn modelId="{0551584C-79BA-5A43-ACA3-C14A2CA347A2}" type="presParOf" srcId="{BF34B250-70F4-0E41-A9A0-AA818EE2B15D}" destId="{D717A1B1-D773-4B41-8FA4-B2AD83D4107E}" srcOrd="3" destOrd="0" presId="urn:microsoft.com/office/officeart/2005/8/layout/hChevron3"/>
    <dgm:cxn modelId="{72F4D7C0-133A-9449-AE64-9711C537886A}" type="presParOf" srcId="{BF34B250-70F4-0E41-A9A0-AA818EE2B15D}" destId="{546032F7-FD79-F640-A5B8-5E91CB2A8B5D}" srcOrd="4" destOrd="0" presId="urn:microsoft.com/office/officeart/2005/8/layout/hChevron3"/>
    <dgm:cxn modelId="{614ACB4A-6064-5244-A2D5-05C422222A86}" type="presParOf" srcId="{BF34B250-70F4-0E41-A9A0-AA818EE2B15D}" destId="{9AD7DD2D-0056-EF44-B685-85A7A6078B2A}" srcOrd="5" destOrd="0" presId="urn:microsoft.com/office/officeart/2005/8/layout/hChevron3"/>
    <dgm:cxn modelId="{899176F5-3998-2F46-BC82-10467EFD5C1D}" type="presParOf" srcId="{BF34B250-70F4-0E41-A9A0-AA818EE2B15D}" destId="{FDF77531-9863-5548-85EC-38BD006342EA}" srcOrd="6" destOrd="0" presId="urn:microsoft.com/office/officeart/2005/8/layout/hChevron3"/>
    <dgm:cxn modelId="{3B5AA041-8671-B248-86BD-A83B1275C71B}" type="presParOf" srcId="{BF34B250-70F4-0E41-A9A0-AA818EE2B15D}" destId="{31F1D72B-EB7E-7A46-B986-D62F20C735D4}" srcOrd="7" destOrd="0" presId="urn:microsoft.com/office/officeart/2005/8/layout/hChevron3"/>
    <dgm:cxn modelId="{E6098DC7-EC69-9A4A-94CE-D0903015EA3B}" type="presParOf" srcId="{BF34B250-70F4-0E41-A9A0-AA818EE2B15D}" destId="{CD3FD535-5745-FF45-B795-A35AE552C2AF}" srcOrd="8" destOrd="0" presId="urn:microsoft.com/office/officeart/2005/8/layout/hChevron3"/>
  </dgm:cxnLst>
  <dgm:bg>
    <a:effectLst>
      <a:outerShdw blurRad="50800" dist="825500" dir="5400000" algn="ctr" rotWithShape="0">
        <a:srgbClr val="000000">
          <a:alpha val="43137"/>
        </a:srgbClr>
      </a:outerShdw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412B132-AEF0-EF4A-9CCA-0379E0EECFBA}" type="doc">
      <dgm:prSet loTypeId="urn:microsoft.com/office/officeart/2005/8/layout/hChevron3" loCatId="" qsTypeId="urn:microsoft.com/office/officeart/2005/8/quickstyle/simple4" qsCatId="simple" csTypeId="urn:microsoft.com/office/officeart/2005/8/colors/accent1_2" csCatId="accent1" phldr="1"/>
      <dgm:spPr/>
    </dgm:pt>
    <dgm:pt modelId="{E5B030AD-6F88-CD4A-B979-E69D127731CB}">
      <dgm:prSet phldrT="[Tekst]"/>
      <dgm:spPr>
        <a:solidFill>
          <a:srgbClr val="C0252B"/>
        </a:solidFill>
        <a:effectLst/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DBAECA68-7EE2-6540-A30C-1B199D2A6332}" type="parTrans" cxnId="{E5AD319F-1028-BB43-A2A7-CB00D7B8D7C9}">
      <dgm:prSet/>
      <dgm:spPr/>
      <dgm:t>
        <a:bodyPr/>
        <a:lstStyle/>
        <a:p>
          <a:endParaRPr lang="nl-NL"/>
        </a:p>
      </dgm:t>
    </dgm:pt>
    <dgm:pt modelId="{58081F1F-C4D2-6040-8844-147AEC20CB96}" type="sibTrans" cxnId="{E5AD319F-1028-BB43-A2A7-CB00D7B8D7C9}">
      <dgm:prSet/>
      <dgm:spPr/>
      <dgm:t>
        <a:bodyPr/>
        <a:lstStyle/>
        <a:p>
          <a:endParaRPr lang="nl-NL"/>
        </a:p>
      </dgm:t>
    </dgm:pt>
    <dgm:pt modelId="{4084190D-6104-9B47-A73F-250C3D2385A3}">
      <dgm:prSet phldrT="[Tekst]" custT="1"/>
      <dgm:spPr>
        <a:solidFill>
          <a:schemeClr val="bg2">
            <a:lumMod val="85000"/>
          </a:schemeClr>
        </a:solidFill>
      </dgm:spPr>
      <dgm:t>
        <a:bodyPr/>
        <a:lstStyle/>
        <a:p>
          <a:r>
            <a:rPr lang="nl-NL" sz="900" b="1" kern="1200" dirty="0">
              <a:solidFill>
                <a:prstClr val="white"/>
              </a:solidFill>
              <a:latin typeface="Gill Sans MT" panose="020B0502020104020203" pitchFamily="34" charset="0"/>
              <a:ea typeface="+mn-ea"/>
              <a:cs typeface="+mn-cs"/>
            </a:rPr>
            <a:t>Oriëntatie</a:t>
          </a:r>
        </a:p>
      </dgm:t>
    </dgm:pt>
    <dgm:pt modelId="{63001101-2C17-A441-9C3B-D47A9AA7F980}" type="parTrans" cxnId="{1AF7C49F-28FB-3049-8E72-FC46BEE47CF8}">
      <dgm:prSet/>
      <dgm:spPr/>
      <dgm:t>
        <a:bodyPr/>
        <a:lstStyle/>
        <a:p>
          <a:endParaRPr lang="nl-NL"/>
        </a:p>
      </dgm:t>
    </dgm:pt>
    <dgm:pt modelId="{101E368D-5906-9E45-A57F-6C4BBFF386BA}" type="sibTrans" cxnId="{1AF7C49F-28FB-3049-8E72-FC46BEE47CF8}">
      <dgm:prSet/>
      <dgm:spPr/>
      <dgm:t>
        <a:bodyPr/>
        <a:lstStyle/>
        <a:p>
          <a:endParaRPr lang="nl-NL"/>
        </a:p>
      </dgm:t>
    </dgm:pt>
    <dgm:pt modelId="{B946047E-F67B-4147-8FF5-27A9B768BC02}">
      <dgm:prSet phldrT="[Tekst]"/>
      <dgm:spPr>
        <a:solidFill>
          <a:srgbClr val="C0252B"/>
        </a:solidFill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DE1BF37B-1E37-744D-B77C-7564419B1FFA}" type="parTrans" cxnId="{7FC33518-6BDA-414F-87A2-1BF41C2851D3}">
      <dgm:prSet/>
      <dgm:spPr/>
      <dgm:t>
        <a:bodyPr/>
        <a:lstStyle/>
        <a:p>
          <a:endParaRPr lang="nl-NL"/>
        </a:p>
      </dgm:t>
    </dgm:pt>
    <dgm:pt modelId="{B460AA81-922B-1647-9BE4-B090DA461689}" type="sibTrans" cxnId="{7FC33518-6BDA-414F-87A2-1BF41C2851D3}">
      <dgm:prSet/>
      <dgm:spPr/>
      <dgm:t>
        <a:bodyPr/>
        <a:lstStyle/>
        <a:p>
          <a:endParaRPr lang="nl-NL"/>
        </a:p>
      </dgm:t>
    </dgm:pt>
    <dgm:pt modelId="{BC503768-59CC-2E48-8DA3-EDD8282ECB0C}">
      <dgm:prSet phldrT="[Tekst]"/>
      <dgm:spPr>
        <a:solidFill>
          <a:schemeClr val="bg2">
            <a:lumMod val="85000"/>
          </a:schemeClr>
        </a:solidFill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4139FAB7-2ADC-A542-9D78-EAC29D5E084C}" type="parTrans" cxnId="{4F3FB2E2-0C77-1640-8B21-F14FEEBD8986}">
      <dgm:prSet/>
      <dgm:spPr/>
      <dgm:t>
        <a:bodyPr/>
        <a:lstStyle/>
        <a:p>
          <a:endParaRPr lang="nl-NL"/>
        </a:p>
      </dgm:t>
    </dgm:pt>
    <dgm:pt modelId="{CA0F77CD-B436-FB4D-A4F6-ED08CCDC62ED}" type="sibTrans" cxnId="{4F3FB2E2-0C77-1640-8B21-F14FEEBD8986}">
      <dgm:prSet/>
      <dgm:spPr/>
      <dgm:t>
        <a:bodyPr/>
        <a:lstStyle/>
        <a:p>
          <a:endParaRPr lang="nl-NL"/>
        </a:p>
      </dgm:t>
    </dgm:pt>
    <dgm:pt modelId="{9114C555-12B1-6E46-AF6A-B12261E1AAF6}">
      <dgm:prSet phldrT="[Tekst]"/>
      <dgm:spPr>
        <a:solidFill>
          <a:srgbClr val="C0252B"/>
        </a:solidFill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D2D88FB1-61BE-8C40-BCA3-FF1AC092042B}" type="parTrans" cxnId="{BD14C0D2-4792-AE4D-9CD5-E1BBC33A6201}">
      <dgm:prSet/>
      <dgm:spPr/>
      <dgm:t>
        <a:bodyPr/>
        <a:lstStyle/>
        <a:p>
          <a:endParaRPr lang="nl-NL"/>
        </a:p>
      </dgm:t>
    </dgm:pt>
    <dgm:pt modelId="{E61F87DB-893B-FB45-BCC5-2FDD3C69E85B}" type="sibTrans" cxnId="{BD14C0D2-4792-AE4D-9CD5-E1BBC33A6201}">
      <dgm:prSet/>
      <dgm:spPr/>
      <dgm:t>
        <a:bodyPr/>
        <a:lstStyle/>
        <a:p>
          <a:endParaRPr lang="nl-NL"/>
        </a:p>
      </dgm:t>
    </dgm:pt>
    <dgm:pt modelId="{BF34B250-70F4-0E41-A9A0-AA818EE2B15D}" type="pres">
      <dgm:prSet presAssocID="{9412B132-AEF0-EF4A-9CCA-0379E0EECFBA}" presName="Name0" presStyleCnt="0">
        <dgm:presLayoutVars>
          <dgm:dir/>
          <dgm:resizeHandles val="exact"/>
        </dgm:presLayoutVars>
      </dgm:prSet>
      <dgm:spPr/>
    </dgm:pt>
    <dgm:pt modelId="{56EF5D5E-70C9-AB4C-855B-53D5B6F5DFAF}" type="pres">
      <dgm:prSet presAssocID="{E5B030AD-6F88-CD4A-B979-E69D127731CB}" presName="parTxOnly" presStyleLbl="node1" presStyleIdx="0" presStyleCnt="5" custLinFactNeighborX="-66538" custLinFactNeighborY="376">
        <dgm:presLayoutVars>
          <dgm:bulletEnabled val="1"/>
        </dgm:presLayoutVars>
      </dgm:prSet>
      <dgm:spPr/>
    </dgm:pt>
    <dgm:pt modelId="{1C18947C-1EAC-FB44-A1BF-A4F5E35F1524}" type="pres">
      <dgm:prSet presAssocID="{58081F1F-C4D2-6040-8844-147AEC20CB96}" presName="parSpace" presStyleCnt="0"/>
      <dgm:spPr/>
    </dgm:pt>
    <dgm:pt modelId="{50CBC9D9-C349-8F44-B48D-156DCD2C9EA0}" type="pres">
      <dgm:prSet presAssocID="{4084190D-6104-9B47-A73F-250C3D2385A3}" presName="parTxOnly" presStyleLbl="node1" presStyleIdx="1" presStyleCnt="5">
        <dgm:presLayoutVars>
          <dgm:bulletEnabled val="1"/>
        </dgm:presLayoutVars>
      </dgm:prSet>
      <dgm:spPr/>
    </dgm:pt>
    <dgm:pt modelId="{D717A1B1-D773-4B41-8FA4-B2AD83D4107E}" type="pres">
      <dgm:prSet presAssocID="{101E368D-5906-9E45-A57F-6C4BBFF386BA}" presName="parSpace" presStyleCnt="0"/>
      <dgm:spPr/>
    </dgm:pt>
    <dgm:pt modelId="{546032F7-FD79-F640-A5B8-5E91CB2A8B5D}" type="pres">
      <dgm:prSet presAssocID="{B946047E-F67B-4147-8FF5-27A9B768BC02}" presName="parTxOnly" presStyleLbl="node1" presStyleIdx="2" presStyleCnt="5">
        <dgm:presLayoutVars>
          <dgm:bulletEnabled val="1"/>
        </dgm:presLayoutVars>
      </dgm:prSet>
      <dgm:spPr/>
    </dgm:pt>
    <dgm:pt modelId="{9AD7DD2D-0056-EF44-B685-85A7A6078B2A}" type="pres">
      <dgm:prSet presAssocID="{B460AA81-922B-1647-9BE4-B090DA461689}" presName="parSpace" presStyleCnt="0"/>
      <dgm:spPr/>
    </dgm:pt>
    <dgm:pt modelId="{FDF77531-9863-5548-85EC-38BD006342EA}" type="pres">
      <dgm:prSet presAssocID="{BC503768-59CC-2E48-8DA3-EDD8282ECB0C}" presName="parTxOnly" presStyleLbl="node1" presStyleIdx="3" presStyleCnt="5">
        <dgm:presLayoutVars>
          <dgm:bulletEnabled val="1"/>
        </dgm:presLayoutVars>
      </dgm:prSet>
      <dgm:spPr/>
    </dgm:pt>
    <dgm:pt modelId="{31F1D72B-EB7E-7A46-B986-D62F20C735D4}" type="pres">
      <dgm:prSet presAssocID="{CA0F77CD-B436-FB4D-A4F6-ED08CCDC62ED}" presName="parSpace" presStyleCnt="0"/>
      <dgm:spPr/>
    </dgm:pt>
    <dgm:pt modelId="{CD3FD535-5745-FF45-B795-A35AE552C2AF}" type="pres">
      <dgm:prSet presAssocID="{9114C555-12B1-6E46-AF6A-B12261E1AAF6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B9E0305-36DB-8C4A-B5FF-071C50C2F06A}" type="presOf" srcId="{B946047E-F67B-4147-8FF5-27A9B768BC02}" destId="{546032F7-FD79-F640-A5B8-5E91CB2A8B5D}" srcOrd="0" destOrd="0" presId="urn:microsoft.com/office/officeart/2005/8/layout/hChevron3"/>
    <dgm:cxn modelId="{7FC33518-6BDA-414F-87A2-1BF41C2851D3}" srcId="{9412B132-AEF0-EF4A-9CCA-0379E0EECFBA}" destId="{B946047E-F67B-4147-8FF5-27A9B768BC02}" srcOrd="2" destOrd="0" parTransId="{DE1BF37B-1E37-744D-B77C-7564419B1FFA}" sibTransId="{B460AA81-922B-1647-9BE4-B090DA461689}"/>
    <dgm:cxn modelId="{5A8E6B19-11EB-4F47-A1D2-9B2D09E283EC}" type="presOf" srcId="{9412B132-AEF0-EF4A-9CCA-0379E0EECFBA}" destId="{BF34B250-70F4-0E41-A9A0-AA818EE2B15D}" srcOrd="0" destOrd="0" presId="urn:microsoft.com/office/officeart/2005/8/layout/hChevron3"/>
    <dgm:cxn modelId="{44DE4A1C-3384-1A4F-B98B-352266E60AB7}" type="presOf" srcId="{BC503768-59CC-2E48-8DA3-EDD8282ECB0C}" destId="{FDF77531-9863-5548-85EC-38BD006342EA}" srcOrd="0" destOrd="0" presId="urn:microsoft.com/office/officeart/2005/8/layout/hChevron3"/>
    <dgm:cxn modelId="{D7898E54-F486-9E4B-A094-E564088B9B10}" type="presOf" srcId="{E5B030AD-6F88-CD4A-B979-E69D127731CB}" destId="{56EF5D5E-70C9-AB4C-855B-53D5B6F5DFAF}" srcOrd="0" destOrd="0" presId="urn:microsoft.com/office/officeart/2005/8/layout/hChevron3"/>
    <dgm:cxn modelId="{5197527A-70F0-8D4C-9FDA-6CF45AEC75EC}" type="presOf" srcId="{4084190D-6104-9B47-A73F-250C3D2385A3}" destId="{50CBC9D9-C349-8F44-B48D-156DCD2C9EA0}" srcOrd="0" destOrd="0" presId="urn:microsoft.com/office/officeart/2005/8/layout/hChevron3"/>
    <dgm:cxn modelId="{E5AD319F-1028-BB43-A2A7-CB00D7B8D7C9}" srcId="{9412B132-AEF0-EF4A-9CCA-0379E0EECFBA}" destId="{E5B030AD-6F88-CD4A-B979-E69D127731CB}" srcOrd="0" destOrd="0" parTransId="{DBAECA68-7EE2-6540-A30C-1B199D2A6332}" sibTransId="{58081F1F-C4D2-6040-8844-147AEC20CB96}"/>
    <dgm:cxn modelId="{1AF7C49F-28FB-3049-8E72-FC46BEE47CF8}" srcId="{9412B132-AEF0-EF4A-9CCA-0379E0EECFBA}" destId="{4084190D-6104-9B47-A73F-250C3D2385A3}" srcOrd="1" destOrd="0" parTransId="{63001101-2C17-A441-9C3B-D47A9AA7F980}" sibTransId="{101E368D-5906-9E45-A57F-6C4BBFF386BA}"/>
    <dgm:cxn modelId="{BD14C0D2-4792-AE4D-9CD5-E1BBC33A6201}" srcId="{9412B132-AEF0-EF4A-9CCA-0379E0EECFBA}" destId="{9114C555-12B1-6E46-AF6A-B12261E1AAF6}" srcOrd="4" destOrd="0" parTransId="{D2D88FB1-61BE-8C40-BCA3-FF1AC092042B}" sibTransId="{E61F87DB-893B-FB45-BCC5-2FDD3C69E85B}"/>
    <dgm:cxn modelId="{A62BACDB-1ADF-A344-8B66-2C8919955BF9}" type="presOf" srcId="{9114C555-12B1-6E46-AF6A-B12261E1AAF6}" destId="{CD3FD535-5745-FF45-B795-A35AE552C2AF}" srcOrd="0" destOrd="0" presId="urn:microsoft.com/office/officeart/2005/8/layout/hChevron3"/>
    <dgm:cxn modelId="{4F3FB2E2-0C77-1640-8B21-F14FEEBD8986}" srcId="{9412B132-AEF0-EF4A-9CCA-0379E0EECFBA}" destId="{BC503768-59CC-2E48-8DA3-EDD8282ECB0C}" srcOrd="3" destOrd="0" parTransId="{4139FAB7-2ADC-A542-9D78-EAC29D5E084C}" sibTransId="{CA0F77CD-B436-FB4D-A4F6-ED08CCDC62ED}"/>
    <dgm:cxn modelId="{518D6217-B8BE-144A-9FCB-6B50B624A7D7}" type="presParOf" srcId="{BF34B250-70F4-0E41-A9A0-AA818EE2B15D}" destId="{56EF5D5E-70C9-AB4C-855B-53D5B6F5DFAF}" srcOrd="0" destOrd="0" presId="urn:microsoft.com/office/officeart/2005/8/layout/hChevron3"/>
    <dgm:cxn modelId="{4BEC26AD-FE13-E244-899E-5ACA7161086E}" type="presParOf" srcId="{BF34B250-70F4-0E41-A9A0-AA818EE2B15D}" destId="{1C18947C-1EAC-FB44-A1BF-A4F5E35F1524}" srcOrd="1" destOrd="0" presId="urn:microsoft.com/office/officeart/2005/8/layout/hChevron3"/>
    <dgm:cxn modelId="{6AF5AF2B-014C-F34E-84F6-03C0C9812A6B}" type="presParOf" srcId="{BF34B250-70F4-0E41-A9A0-AA818EE2B15D}" destId="{50CBC9D9-C349-8F44-B48D-156DCD2C9EA0}" srcOrd="2" destOrd="0" presId="urn:microsoft.com/office/officeart/2005/8/layout/hChevron3"/>
    <dgm:cxn modelId="{0551584C-79BA-5A43-ACA3-C14A2CA347A2}" type="presParOf" srcId="{BF34B250-70F4-0E41-A9A0-AA818EE2B15D}" destId="{D717A1B1-D773-4B41-8FA4-B2AD83D4107E}" srcOrd="3" destOrd="0" presId="urn:microsoft.com/office/officeart/2005/8/layout/hChevron3"/>
    <dgm:cxn modelId="{72F4D7C0-133A-9449-AE64-9711C537886A}" type="presParOf" srcId="{BF34B250-70F4-0E41-A9A0-AA818EE2B15D}" destId="{546032F7-FD79-F640-A5B8-5E91CB2A8B5D}" srcOrd="4" destOrd="0" presId="urn:microsoft.com/office/officeart/2005/8/layout/hChevron3"/>
    <dgm:cxn modelId="{614ACB4A-6064-5244-A2D5-05C422222A86}" type="presParOf" srcId="{BF34B250-70F4-0E41-A9A0-AA818EE2B15D}" destId="{9AD7DD2D-0056-EF44-B685-85A7A6078B2A}" srcOrd="5" destOrd="0" presId="urn:microsoft.com/office/officeart/2005/8/layout/hChevron3"/>
    <dgm:cxn modelId="{899176F5-3998-2F46-BC82-10467EFD5C1D}" type="presParOf" srcId="{BF34B250-70F4-0E41-A9A0-AA818EE2B15D}" destId="{FDF77531-9863-5548-85EC-38BD006342EA}" srcOrd="6" destOrd="0" presId="urn:microsoft.com/office/officeart/2005/8/layout/hChevron3"/>
    <dgm:cxn modelId="{3B5AA041-8671-B248-86BD-A83B1275C71B}" type="presParOf" srcId="{BF34B250-70F4-0E41-A9A0-AA818EE2B15D}" destId="{31F1D72B-EB7E-7A46-B986-D62F20C735D4}" srcOrd="7" destOrd="0" presId="urn:microsoft.com/office/officeart/2005/8/layout/hChevron3"/>
    <dgm:cxn modelId="{E6098DC7-EC69-9A4A-94CE-D0903015EA3B}" type="presParOf" srcId="{BF34B250-70F4-0E41-A9A0-AA818EE2B15D}" destId="{CD3FD535-5745-FF45-B795-A35AE552C2AF}" srcOrd="8" destOrd="0" presId="urn:microsoft.com/office/officeart/2005/8/layout/hChevron3"/>
  </dgm:cxnLst>
  <dgm:bg>
    <a:effectLst>
      <a:outerShdw blurRad="50800" dist="825500" dir="5400000" algn="ctr" rotWithShape="0">
        <a:srgbClr val="000000">
          <a:alpha val="43137"/>
        </a:srgb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412B132-AEF0-EF4A-9CCA-0379E0EECFBA}" type="doc">
      <dgm:prSet loTypeId="urn:microsoft.com/office/officeart/2005/8/layout/hChevron3" loCatId="" qsTypeId="urn:microsoft.com/office/officeart/2005/8/quickstyle/simple4" qsCatId="simple" csTypeId="urn:microsoft.com/office/officeart/2005/8/colors/accent1_2" csCatId="accent1" phldr="1"/>
      <dgm:spPr/>
    </dgm:pt>
    <dgm:pt modelId="{E5B030AD-6F88-CD4A-B979-E69D127731CB}">
      <dgm:prSet phldrT="[Tekst]"/>
      <dgm:spPr>
        <a:solidFill>
          <a:srgbClr val="C0252B"/>
        </a:solidFill>
        <a:effectLst/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DBAECA68-7EE2-6540-A30C-1B199D2A6332}" type="parTrans" cxnId="{E5AD319F-1028-BB43-A2A7-CB00D7B8D7C9}">
      <dgm:prSet/>
      <dgm:spPr/>
      <dgm:t>
        <a:bodyPr/>
        <a:lstStyle/>
        <a:p>
          <a:endParaRPr lang="nl-NL"/>
        </a:p>
      </dgm:t>
    </dgm:pt>
    <dgm:pt modelId="{58081F1F-C4D2-6040-8844-147AEC20CB96}" type="sibTrans" cxnId="{E5AD319F-1028-BB43-A2A7-CB00D7B8D7C9}">
      <dgm:prSet/>
      <dgm:spPr/>
      <dgm:t>
        <a:bodyPr/>
        <a:lstStyle/>
        <a:p>
          <a:endParaRPr lang="nl-NL"/>
        </a:p>
      </dgm:t>
    </dgm:pt>
    <dgm:pt modelId="{4084190D-6104-9B47-A73F-250C3D2385A3}">
      <dgm:prSet phldrT="[Tekst]"/>
      <dgm:spPr>
        <a:solidFill>
          <a:schemeClr val="bg2">
            <a:lumMod val="85000"/>
          </a:schemeClr>
        </a:solidFill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63001101-2C17-A441-9C3B-D47A9AA7F980}" type="parTrans" cxnId="{1AF7C49F-28FB-3049-8E72-FC46BEE47CF8}">
      <dgm:prSet/>
      <dgm:spPr/>
      <dgm:t>
        <a:bodyPr/>
        <a:lstStyle/>
        <a:p>
          <a:endParaRPr lang="nl-NL"/>
        </a:p>
      </dgm:t>
    </dgm:pt>
    <dgm:pt modelId="{101E368D-5906-9E45-A57F-6C4BBFF386BA}" type="sibTrans" cxnId="{1AF7C49F-28FB-3049-8E72-FC46BEE47CF8}">
      <dgm:prSet/>
      <dgm:spPr/>
      <dgm:t>
        <a:bodyPr/>
        <a:lstStyle/>
        <a:p>
          <a:endParaRPr lang="nl-NL"/>
        </a:p>
      </dgm:t>
    </dgm:pt>
    <dgm:pt modelId="{B946047E-F67B-4147-8FF5-27A9B768BC02}">
      <dgm:prSet phldrT="[Tekst]" custT="1"/>
      <dgm:spPr>
        <a:solidFill>
          <a:srgbClr val="C0252B"/>
        </a:solidFill>
      </dgm:spPr>
      <dgm:t>
        <a:bodyPr/>
        <a:lstStyle/>
        <a:p>
          <a:r>
            <a:rPr lang="nl-NL" sz="900" b="1" kern="1200" dirty="0">
              <a:solidFill>
                <a:prstClr val="white"/>
              </a:solidFill>
              <a:latin typeface="Gill Sans MT" panose="020B0502020104020203" pitchFamily="34" charset="0"/>
              <a:ea typeface="+mn-ea"/>
              <a:cs typeface="+mn-cs"/>
            </a:rPr>
            <a:t>Beslissing</a:t>
          </a:r>
        </a:p>
      </dgm:t>
    </dgm:pt>
    <dgm:pt modelId="{DE1BF37B-1E37-744D-B77C-7564419B1FFA}" type="parTrans" cxnId="{7FC33518-6BDA-414F-87A2-1BF41C2851D3}">
      <dgm:prSet/>
      <dgm:spPr/>
      <dgm:t>
        <a:bodyPr/>
        <a:lstStyle/>
        <a:p>
          <a:endParaRPr lang="nl-NL"/>
        </a:p>
      </dgm:t>
    </dgm:pt>
    <dgm:pt modelId="{B460AA81-922B-1647-9BE4-B090DA461689}" type="sibTrans" cxnId="{7FC33518-6BDA-414F-87A2-1BF41C2851D3}">
      <dgm:prSet/>
      <dgm:spPr/>
      <dgm:t>
        <a:bodyPr/>
        <a:lstStyle/>
        <a:p>
          <a:endParaRPr lang="nl-NL"/>
        </a:p>
      </dgm:t>
    </dgm:pt>
    <dgm:pt modelId="{BC503768-59CC-2E48-8DA3-EDD8282ECB0C}">
      <dgm:prSet phldrT="[Tekst]"/>
      <dgm:spPr>
        <a:solidFill>
          <a:schemeClr val="bg2">
            <a:lumMod val="85000"/>
          </a:schemeClr>
        </a:solidFill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4139FAB7-2ADC-A542-9D78-EAC29D5E084C}" type="parTrans" cxnId="{4F3FB2E2-0C77-1640-8B21-F14FEEBD8986}">
      <dgm:prSet/>
      <dgm:spPr/>
      <dgm:t>
        <a:bodyPr/>
        <a:lstStyle/>
        <a:p>
          <a:endParaRPr lang="nl-NL"/>
        </a:p>
      </dgm:t>
    </dgm:pt>
    <dgm:pt modelId="{CA0F77CD-B436-FB4D-A4F6-ED08CCDC62ED}" type="sibTrans" cxnId="{4F3FB2E2-0C77-1640-8B21-F14FEEBD8986}">
      <dgm:prSet/>
      <dgm:spPr/>
      <dgm:t>
        <a:bodyPr/>
        <a:lstStyle/>
        <a:p>
          <a:endParaRPr lang="nl-NL"/>
        </a:p>
      </dgm:t>
    </dgm:pt>
    <dgm:pt modelId="{9114C555-12B1-6E46-AF6A-B12261E1AAF6}">
      <dgm:prSet phldrT="[Tekst]"/>
      <dgm:spPr>
        <a:solidFill>
          <a:srgbClr val="C0252B"/>
        </a:solidFill>
      </dgm:spPr>
      <dgm:t>
        <a:bodyPr/>
        <a:lstStyle/>
        <a:p>
          <a:endParaRPr lang="nl-NL" b="1" dirty="0">
            <a:latin typeface="Gill Sans MT" panose="020B0502020104020203" pitchFamily="34" charset="0"/>
          </a:endParaRPr>
        </a:p>
      </dgm:t>
    </dgm:pt>
    <dgm:pt modelId="{D2D88FB1-61BE-8C40-BCA3-FF1AC092042B}" type="parTrans" cxnId="{BD14C0D2-4792-AE4D-9CD5-E1BBC33A6201}">
      <dgm:prSet/>
      <dgm:spPr/>
      <dgm:t>
        <a:bodyPr/>
        <a:lstStyle/>
        <a:p>
          <a:endParaRPr lang="nl-NL"/>
        </a:p>
      </dgm:t>
    </dgm:pt>
    <dgm:pt modelId="{E61F87DB-893B-FB45-BCC5-2FDD3C69E85B}" type="sibTrans" cxnId="{BD14C0D2-4792-AE4D-9CD5-E1BBC33A6201}">
      <dgm:prSet/>
      <dgm:spPr/>
      <dgm:t>
        <a:bodyPr/>
        <a:lstStyle/>
        <a:p>
          <a:endParaRPr lang="nl-NL"/>
        </a:p>
      </dgm:t>
    </dgm:pt>
    <dgm:pt modelId="{BF34B250-70F4-0E41-A9A0-AA818EE2B15D}" type="pres">
      <dgm:prSet presAssocID="{9412B132-AEF0-EF4A-9CCA-0379E0EECFBA}" presName="Name0" presStyleCnt="0">
        <dgm:presLayoutVars>
          <dgm:dir/>
          <dgm:resizeHandles val="exact"/>
        </dgm:presLayoutVars>
      </dgm:prSet>
      <dgm:spPr/>
    </dgm:pt>
    <dgm:pt modelId="{56EF5D5E-70C9-AB4C-855B-53D5B6F5DFAF}" type="pres">
      <dgm:prSet presAssocID="{E5B030AD-6F88-CD4A-B979-E69D127731CB}" presName="parTxOnly" presStyleLbl="node1" presStyleIdx="0" presStyleCnt="5" custLinFactNeighborX="-66538" custLinFactNeighborY="376">
        <dgm:presLayoutVars>
          <dgm:bulletEnabled val="1"/>
        </dgm:presLayoutVars>
      </dgm:prSet>
      <dgm:spPr/>
    </dgm:pt>
    <dgm:pt modelId="{1C18947C-1EAC-FB44-A1BF-A4F5E35F1524}" type="pres">
      <dgm:prSet presAssocID="{58081F1F-C4D2-6040-8844-147AEC20CB96}" presName="parSpace" presStyleCnt="0"/>
      <dgm:spPr/>
    </dgm:pt>
    <dgm:pt modelId="{50CBC9D9-C349-8F44-B48D-156DCD2C9EA0}" type="pres">
      <dgm:prSet presAssocID="{4084190D-6104-9B47-A73F-250C3D2385A3}" presName="parTxOnly" presStyleLbl="node1" presStyleIdx="1" presStyleCnt="5">
        <dgm:presLayoutVars>
          <dgm:bulletEnabled val="1"/>
        </dgm:presLayoutVars>
      </dgm:prSet>
      <dgm:spPr/>
    </dgm:pt>
    <dgm:pt modelId="{D717A1B1-D773-4B41-8FA4-B2AD83D4107E}" type="pres">
      <dgm:prSet presAssocID="{101E368D-5906-9E45-A57F-6C4BBFF386BA}" presName="parSpace" presStyleCnt="0"/>
      <dgm:spPr/>
    </dgm:pt>
    <dgm:pt modelId="{546032F7-FD79-F640-A5B8-5E91CB2A8B5D}" type="pres">
      <dgm:prSet presAssocID="{B946047E-F67B-4147-8FF5-27A9B768BC02}" presName="parTxOnly" presStyleLbl="node1" presStyleIdx="2" presStyleCnt="5">
        <dgm:presLayoutVars>
          <dgm:bulletEnabled val="1"/>
        </dgm:presLayoutVars>
      </dgm:prSet>
      <dgm:spPr/>
    </dgm:pt>
    <dgm:pt modelId="{9AD7DD2D-0056-EF44-B685-85A7A6078B2A}" type="pres">
      <dgm:prSet presAssocID="{B460AA81-922B-1647-9BE4-B090DA461689}" presName="parSpace" presStyleCnt="0"/>
      <dgm:spPr/>
    </dgm:pt>
    <dgm:pt modelId="{FDF77531-9863-5548-85EC-38BD006342EA}" type="pres">
      <dgm:prSet presAssocID="{BC503768-59CC-2E48-8DA3-EDD8282ECB0C}" presName="parTxOnly" presStyleLbl="node1" presStyleIdx="3" presStyleCnt="5">
        <dgm:presLayoutVars>
          <dgm:bulletEnabled val="1"/>
        </dgm:presLayoutVars>
      </dgm:prSet>
      <dgm:spPr/>
    </dgm:pt>
    <dgm:pt modelId="{31F1D72B-EB7E-7A46-B986-D62F20C735D4}" type="pres">
      <dgm:prSet presAssocID="{CA0F77CD-B436-FB4D-A4F6-ED08CCDC62ED}" presName="parSpace" presStyleCnt="0"/>
      <dgm:spPr/>
    </dgm:pt>
    <dgm:pt modelId="{CD3FD535-5745-FF45-B795-A35AE552C2AF}" type="pres">
      <dgm:prSet presAssocID="{9114C555-12B1-6E46-AF6A-B12261E1AAF6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B9E0305-36DB-8C4A-B5FF-071C50C2F06A}" type="presOf" srcId="{B946047E-F67B-4147-8FF5-27A9B768BC02}" destId="{546032F7-FD79-F640-A5B8-5E91CB2A8B5D}" srcOrd="0" destOrd="0" presId="urn:microsoft.com/office/officeart/2005/8/layout/hChevron3"/>
    <dgm:cxn modelId="{7FC33518-6BDA-414F-87A2-1BF41C2851D3}" srcId="{9412B132-AEF0-EF4A-9CCA-0379E0EECFBA}" destId="{B946047E-F67B-4147-8FF5-27A9B768BC02}" srcOrd="2" destOrd="0" parTransId="{DE1BF37B-1E37-744D-B77C-7564419B1FFA}" sibTransId="{B460AA81-922B-1647-9BE4-B090DA461689}"/>
    <dgm:cxn modelId="{5A8E6B19-11EB-4F47-A1D2-9B2D09E283EC}" type="presOf" srcId="{9412B132-AEF0-EF4A-9CCA-0379E0EECFBA}" destId="{BF34B250-70F4-0E41-A9A0-AA818EE2B15D}" srcOrd="0" destOrd="0" presId="urn:microsoft.com/office/officeart/2005/8/layout/hChevron3"/>
    <dgm:cxn modelId="{44DE4A1C-3384-1A4F-B98B-352266E60AB7}" type="presOf" srcId="{BC503768-59CC-2E48-8DA3-EDD8282ECB0C}" destId="{FDF77531-9863-5548-85EC-38BD006342EA}" srcOrd="0" destOrd="0" presId="urn:microsoft.com/office/officeart/2005/8/layout/hChevron3"/>
    <dgm:cxn modelId="{D7898E54-F486-9E4B-A094-E564088B9B10}" type="presOf" srcId="{E5B030AD-6F88-CD4A-B979-E69D127731CB}" destId="{56EF5D5E-70C9-AB4C-855B-53D5B6F5DFAF}" srcOrd="0" destOrd="0" presId="urn:microsoft.com/office/officeart/2005/8/layout/hChevron3"/>
    <dgm:cxn modelId="{5197527A-70F0-8D4C-9FDA-6CF45AEC75EC}" type="presOf" srcId="{4084190D-6104-9B47-A73F-250C3D2385A3}" destId="{50CBC9D9-C349-8F44-B48D-156DCD2C9EA0}" srcOrd="0" destOrd="0" presId="urn:microsoft.com/office/officeart/2005/8/layout/hChevron3"/>
    <dgm:cxn modelId="{E5AD319F-1028-BB43-A2A7-CB00D7B8D7C9}" srcId="{9412B132-AEF0-EF4A-9CCA-0379E0EECFBA}" destId="{E5B030AD-6F88-CD4A-B979-E69D127731CB}" srcOrd="0" destOrd="0" parTransId="{DBAECA68-7EE2-6540-A30C-1B199D2A6332}" sibTransId="{58081F1F-C4D2-6040-8844-147AEC20CB96}"/>
    <dgm:cxn modelId="{1AF7C49F-28FB-3049-8E72-FC46BEE47CF8}" srcId="{9412B132-AEF0-EF4A-9CCA-0379E0EECFBA}" destId="{4084190D-6104-9B47-A73F-250C3D2385A3}" srcOrd="1" destOrd="0" parTransId="{63001101-2C17-A441-9C3B-D47A9AA7F980}" sibTransId="{101E368D-5906-9E45-A57F-6C4BBFF386BA}"/>
    <dgm:cxn modelId="{BD14C0D2-4792-AE4D-9CD5-E1BBC33A6201}" srcId="{9412B132-AEF0-EF4A-9CCA-0379E0EECFBA}" destId="{9114C555-12B1-6E46-AF6A-B12261E1AAF6}" srcOrd="4" destOrd="0" parTransId="{D2D88FB1-61BE-8C40-BCA3-FF1AC092042B}" sibTransId="{E61F87DB-893B-FB45-BCC5-2FDD3C69E85B}"/>
    <dgm:cxn modelId="{A62BACDB-1ADF-A344-8B66-2C8919955BF9}" type="presOf" srcId="{9114C555-12B1-6E46-AF6A-B12261E1AAF6}" destId="{CD3FD535-5745-FF45-B795-A35AE552C2AF}" srcOrd="0" destOrd="0" presId="urn:microsoft.com/office/officeart/2005/8/layout/hChevron3"/>
    <dgm:cxn modelId="{4F3FB2E2-0C77-1640-8B21-F14FEEBD8986}" srcId="{9412B132-AEF0-EF4A-9CCA-0379E0EECFBA}" destId="{BC503768-59CC-2E48-8DA3-EDD8282ECB0C}" srcOrd="3" destOrd="0" parTransId="{4139FAB7-2ADC-A542-9D78-EAC29D5E084C}" sibTransId="{CA0F77CD-B436-FB4D-A4F6-ED08CCDC62ED}"/>
    <dgm:cxn modelId="{518D6217-B8BE-144A-9FCB-6B50B624A7D7}" type="presParOf" srcId="{BF34B250-70F4-0E41-A9A0-AA818EE2B15D}" destId="{56EF5D5E-70C9-AB4C-855B-53D5B6F5DFAF}" srcOrd="0" destOrd="0" presId="urn:microsoft.com/office/officeart/2005/8/layout/hChevron3"/>
    <dgm:cxn modelId="{4BEC26AD-FE13-E244-899E-5ACA7161086E}" type="presParOf" srcId="{BF34B250-70F4-0E41-A9A0-AA818EE2B15D}" destId="{1C18947C-1EAC-FB44-A1BF-A4F5E35F1524}" srcOrd="1" destOrd="0" presId="urn:microsoft.com/office/officeart/2005/8/layout/hChevron3"/>
    <dgm:cxn modelId="{6AF5AF2B-014C-F34E-84F6-03C0C9812A6B}" type="presParOf" srcId="{BF34B250-70F4-0E41-A9A0-AA818EE2B15D}" destId="{50CBC9D9-C349-8F44-B48D-156DCD2C9EA0}" srcOrd="2" destOrd="0" presId="urn:microsoft.com/office/officeart/2005/8/layout/hChevron3"/>
    <dgm:cxn modelId="{0551584C-79BA-5A43-ACA3-C14A2CA347A2}" type="presParOf" srcId="{BF34B250-70F4-0E41-A9A0-AA818EE2B15D}" destId="{D717A1B1-D773-4B41-8FA4-B2AD83D4107E}" srcOrd="3" destOrd="0" presId="urn:microsoft.com/office/officeart/2005/8/layout/hChevron3"/>
    <dgm:cxn modelId="{72F4D7C0-133A-9449-AE64-9711C537886A}" type="presParOf" srcId="{BF34B250-70F4-0E41-A9A0-AA818EE2B15D}" destId="{546032F7-FD79-F640-A5B8-5E91CB2A8B5D}" srcOrd="4" destOrd="0" presId="urn:microsoft.com/office/officeart/2005/8/layout/hChevron3"/>
    <dgm:cxn modelId="{614ACB4A-6064-5244-A2D5-05C422222A86}" type="presParOf" srcId="{BF34B250-70F4-0E41-A9A0-AA818EE2B15D}" destId="{9AD7DD2D-0056-EF44-B685-85A7A6078B2A}" srcOrd="5" destOrd="0" presId="urn:microsoft.com/office/officeart/2005/8/layout/hChevron3"/>
    <dgm:cxn modelId="{899176F5-3998-2F46-BC82-10467EFD5C1D}" type="presParOf" srcId="{BF34B250-70F4-0E41-A9A0-AA818EE2B15D}" destId="{FDF77531-9863-5548-85EC-38BD006342EA}" srcOrd="6" destOrd="0" presId="urn:microsoft.com/office/officeart/2005/8/layout/hChevron3"/>
    <dgm:cxn modelId="{3B5AA041-8671-B248-86BD-A83B1275C71B}" type="presParOf" srcId="{BF34B250-70F4-0E41-A9A0-AA818EE2B15D}" destId="{31F1D72B-EB7E-7A46-B986-D62F20C735D4}" srcOrd="7" destOrd="0" presId="urn:microsoft.com/office/officeart/2005/8/layout/hChevron3"/>
    <dgm:cxn modelId="{E6098DC7-EC69-9A4A-94CE-D0903015EA3B}" type="presParOf" srcId="{BF34B250-70F4-0E41-A9A0-AA818EE2B15D}" destId="{CD3FD535-5745-FF45-B795-A35AE552C2AF}" srcOrd="8" destOrd="0" presId="urn:microsoft.com/office/officeart/2005/8/layout/hChevron3"/>
  </dgm:cxnLst>
  <dgm:bg>
    <a:effectLst>
      <a:outerShdw blurRad="50800" dist="825500" dir="5400000" algn="ctr" rotWithShape="0">
        <a:srgbClr val="000000">
          <a:alpha val="43137"/>
        </a:srgbClr>
      </a:outerShdw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EF5D5E-70C9-AB4C-855B-53D5B6F5DFAF}">
      <dsp:nvSpPr>
        <dsp:cNvPr id="0" name=""/>
        <dsp:cNvSpPr/>
      </dsp:nvSpPr>
      <dsp:spPr>
        <a:xfrm>
          <a:off x="0" y="2251385"/>
          <a:ext cx="1898810" cy="759524"/>
        </a:xfrm>
        <a:prstGeom prst="homePlate">
          <a:avLst/>
        </a:prstGeom>
        <a:solidFill>
          <a:srgbClr val="C0252B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006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b="1" kern="1200" dirty="0">
              <a:latin typeface="Gill Sans MT" panose="020B0502020104020203" pitchFamily="34" charset="0"/>
            </a:rPr>
            <a:t>Ontstaan</a:t>
          </a:r>
          <a:r>
            <a:rPr lang="nl-NL" sz="900" b="1" kern="1200" dirty="0"/>
            <a:t> </a:t>
          </a:r>
          <a:r>
            <a:rPr lang="nl-NL" sz="900" b="1" kern="1200" dirty="0">
              <a:latin typeface="Gill Sans MT" panose="020B0502020104020203" pitchFamily="34" charset="0"/>
            </a:rPr>
            <a:t>behoefte</a:t>
          </a:r>
        </a:p>
      </dsp:txBody>
      <dsp:txXfrm>
        <a:off x="0" y="2251385"/>
        <a:ext cx="1708929" cy="759524"/>
      </dsp:txXfrm>
    </dsp:sp>
    <dsp:sp modelId="{50CBC9D9-C349-8F44-B48D-156DCD2C9EA0}">
      <dsp:nvSpPr>
        <dsp:cNvPr id="0" name=""/>
        <dsp:cNvSpPr/>
      </dsp:nvSpPr>
      <dsp:spPr>
        <a:xfrm>
          <a:off x="1520021" y="2248529"/>
          <a:ext cx="1898810" cy="759524"/>
        </a:xfrm>
        <a:prstGeom prst="chevron">
          <a:avLst/>
        </a:prstGeom>
        <a:solidFill>
          <a:schemeClr val="bg2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b="1" kern="1200" dirty="0">
              <a:latin typeface="Gill Sans MT" panose="020B0502020104020203" pitchFamily="34" charset="0"/>
            </a:rPr>
            <a:t>Oriëntatie</a:t>
          </a:r>
        </a:p>
      </dsp:txBody>
      <dsp:txXfrm>
        <a:off x="1899783" y="2248529"/>
        <a:ext cx="1139286" cy="759524"/>
      </dsp:txXfrm>
    </dsp:sp>
    <dsp:sp modelId="{546032F7-FD79-F640-A5B8-5E91CB2A8B5D}">
      <dsp:nvSpPr>
        <dsp:cNvPr id="0" name=""/>
        <dsp:cNvSpPr/>
      </dsp:nvSpPr>
      <dsp:spPr>
        <a:xfrm>
          <a:off x="3039069" y="2248529"/>
          <a:ext cx="1898810" cy="759524"/>
        </a:xfrm>
        <a:prstGeom prst="chevron">
          <a:avLst/>
        </a:prstGeom>
        <a:solidFill>
          <a:srgbClr val="C0252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b="1" kern="1200" dirty="0">
              <a:latin typeface="Gill Sans MT" panose="020B0502020104020203" pitchFamily="34" charset="0"/>
            </a:rPr>
            <a:t>Beslissing</a:t>
          </a:r>
        </a:p>
      </dsp:txBody>
      <dsp:txXfrm>
        <a:off x="3418831" y="2248529"/>
        <a:ext cx="1139286" cy="759524"/>
      </dsp:txXfrm>
    </dsp:sp>
    <dsp:sp modelId="{FDF77531-9863-5548-85EC-38BD006342EA}">
      <dsp:nvSpPr>
        <dsp:cNvPr id="0" name=""/>
        <dsp:cNvSpPr/>
      </dsp:nvSpPr>
      <dsp:spPr>
        <a:xfrm>
          <a:off x="4558118" y="2248529"/>
          <a:ext cx="1898810" cy="759524"/>
        </a:xfrm>
        <a:prstGeom prst="chevron">
          <a:avLst/>
        </a:prstGeom>
        <a:solidFill>
          <a:schemeClr val="bg2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b="1" kern="1200" dirty="0">
              <a:latin typeface="Gill Sans MT" panose="020B0502020104020203" pitchFamily="34" charset="0"/>
            </a:rPr>
            <a:t>Gebruiken</a:t>
          </a:r>
        </a:p>
      </dsp:txBody>
      <dsp:txXfrm>
        <a:off x="4937880" y="2248529"/>
        <a:ext cx="1139286" cy="759524"/>
      </dsp:txXfrm>
    </dsp:sp>
    <dsp:sp modelId="{CD3FD535-5745-FF45-B795-A35AE552C2AF}">
      <dsp:nvSpPr>
        <dsp:cNvPr id="0" name=""/>
        <dsp:cNvSpPr/>
      </dsp:nvSpPr>
      <dsp:spPr>
        <a:xfrm>
          <a:off x="6077166" y="2248529"/>
          <a:ext cx="1898810" cy="759524"/>
        </a:xfrm>
        <a:prstGeom prst="chevron">
          <a:avLst/>
        </a:prstGeom>
        <a:solidFill>
          <a:srgbClr val="C0252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b="1" kern="1200" dirty="0">
              <a:latin typeface="Gill Sans MT" panose="020B0502020104020203" pitchFamily="34" charset="0"/>
            </a:rPr>
            <a:t>Evaluatie, heroverwegen &amp; ambassadeurschap  </a:t>
          </a:r>
        </a:p>
      </dsp:txBody>
      <dsp:txXfrm>
        <a:off x="6456928" y="2248529"/>
        <a:ext cx="1139286" cy="75952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EF5D5E-70C9-AB4C-855B-53D5B6F5DFAF}">
      <dsp:nvSpPr>
        <dsp:cNvPr id="0" name=""/>
        <dsp:cNvSpPr/>
      </dsp:nvSpPr>
      <dsp:spPr>
        <a:xfrm>
          <a:off x="0" y="2251385"/>
          <a:ext cx="1898810" cy="759524"/>
        </a:xfrm>
        <a:prstGeom prst="homePlate">
          <a:avLst/>
        </a:prstGeom>
        <a:solidFill>
          <a:srgbClr val="C0252B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06680" rIns="53340" bIns="1066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000" b="1" kern="1200" dirty="0">
            <a:latin typeface="Gill Sans MT" panose="020B0502020104020203" pitchFamily="34" charset="0"/>
          </a:endParaRPr>
        </a:p>
      </dsp:txBody>
      <dsp:txXfrm>
        <a:off x="0" y="2251385"/>
        <a:ext cx="1708929" cy="759524"/>
      </dsp:txXfrm>
    </dsp:sp>
    <dsp:sp modelId="{50CBC9D9-C349-8F44-B48D-156DCD2C9EA0}">
      <dsp:nvSpPr>
        <dsp:cNvPr id="0" name=""/>
        <dsp:cNvSpPr/>
      </dsp:nvSpPr>
      <dsp:spPr>
        <a:xfrm>
          <a:off x="1520021" y="2248529"/>
          <a:ext cx="1898810" cy="759524"/>
        </a:xfrm>
        <a:prstGeom prst="chevron">
          <a:avLst/>
        </a:prstGeom>
        <a:solidFill>
          <a:schemeClr val="bg2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06680" rIns="53340" bIns="1066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000" b="1" kern="1200" dirty="0">
            <a:latin typeface="Gill Sans MT" panose="020B0502020104020203" pitchFamily="34" charset="0"/>
          </a:endParaRPr>
        </a:p>
      </dsp:txBody>
      <dsp:txXfrm>
        <a:off x="1899783" y="2248529"/>
        <a:ext cx="1139286" cy="759524"/>
      </dsp:txXfrm>
    </dsp:sp>
    <dsp:sp modelId="{546032F7-FD79-F640-A5B8-5E91CB2A8B5D}">
      <dsp:nvSpPr>
        <dsp:cNvPr id="0" name=""/>
        <dsp:cNvSpPr/>
      </dsp:nvSpPr>
      <dsp:spPr>
        <a:xfrm>
          <a:off x="3039069" y="2248529"/>
          <a:ext cx="1898810" cy="759524"/>
        </a:xfrm>
        <a:prstGeom prst="chevron">
          <a:avLst/>
        </a:prstGeom>
        <a:solidFill>
          <a:srgbClr val="C0252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06680" rIns="53340" bIns="1066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000" b="1" kern="1200" dirty="0">
            <a:latin typeface="Gill Sans MT" panose="020B0502020104020203" pitchFamily="34" charset="0"/>
          </a:endParaRPr>
        </a:p>
      </dsp:txBody>
      <dsp:txXfrm>
        <a:off x="3418831" y="2248529"/>
        <a:ext cx="1139286" cy="759524"/>
      </dsp:txXfrm>
    </dsp:sp>
    <dsp:sp modelId="{FDF77531-9863-5548-85EC-38BD006342EA}">
      <dsp:nvSpPr>
        <dsp:cNvPr id="0" name=""/>
        <dsp:cNvSpPr/>
      </dsp:nvSpPr>
      <dsp:spPr>
        <a:xfrm>
          <a:off x="4558118" y="2248529"/>
          <a:ext cx="1898810" cy="759524"/>
        </a:xfrm>
        <a:prstGeom prst="chevron">
          <a:avLst/>
        </a:prstGeom>
        <a:solidFill>
          <a:schemeClr val="bg2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b="1" kern="1200" dirty="0">
              <a:solidFill>
                <a:prstClr val="white"/>
              </a:solidFill>
              <a:latin typeface="Gill Sans MT" panose="020B0502020104020203" pitchFamily="34" charset="0"/>
              <a:ea typeface="+mn-ea"/>
              <a:cs typeface="+mn-cs"/>
            </a:rPr>
            <a:t>Gebruiken</a:t>
          </a:r>
        </a:p>
      </dsp:txBody>
      <dsp:txXfrm>
        <a:off x="4937880" y="2248529"/>
        <a:ext cx="1139286" cy="759524"/>
      </dsp:txXfrm>
    </dsp:sp>
    <dsp:sp modelId="{CD3FD535-5745-FF45-B795-A35AE552C2AF}">
      <dsp:nvSpPr>
        <dsp:cNvPr id="0" name=""/>
        <dsp:cNvSpPr/>
      </dsp:nvSpPr>
      <dsp:spPr>
        <a:xfrm>
          <a:off x="6077166" y="2248529"/>
          <a:ext cx="1898810" cy="759524"/>
        </a:xfrm>
        <a:prstGeom prst="chevron">
          <a:avLst/>
        </a:prstGeom>
        <a:solidFill>
          <a:srgbClr val="C0252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06680" rIns="53340" bIns="1066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000" b="1" kern="1200" dirty="0">
            <a:latin typeface="Gill Sans MT" panose="020B0502020104020203" pitchFamily="34" charset="0"/>
          </a:endParaRPr>
        </a:p>
      </dsp:txBody>
      <dsp:txXfrm>
        <a:off x="6456928" y="2248529"/>
        <a:ext cx="1139286" cy="75952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EF5D5E-70C9-AB4C-855B-53D5B6F5DFAF}">
      <dsp:nvSpPr>
        <dsp:cNvPr id="0" name=""/>
        <dsp:cNvSpPr/>
      </dsp:nvSpPr>
      <dsp:spPr>
        <a:xfrm>
          <a:off x="0" y="2251385"/>
          <a:ext cx="1898810" cy="759524"/>
        </a:xfrm>
        <a:prstGeom prst="homePlate">
          <a:avLst/>
        </a:prstGeom>
        <a:solidFill>
          <a:srgbClr val="C0252B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006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900" b="1" kern="1200" dirty="0">
            <a:latin typeface="Gill Sans MT" panose="020B0502020104020203" pitchFamily="34" charset="0"/>
          </a:endParaRPr>
        </a:p>
      </dsp:txBody>
      <dsp:txXfrm>
        <a:off x="0" y="2251385"/>
        <a:ext cx="1708929" cy="759524"/>
      </dsp:txXfrm>
    </dsp:sp>
    <dsp:sp modelId="{50CBC9D9-C349-8F44-B48D-156DCD2C9EA0}">
      <dsp:nvSpPr>
        <dsp:cNvPr id="0" name=""/>
        <dsp:cNvSpPr/>
      </dsp:nvSpPr>
      <dsp:spPr>
        <a:xfrm>
          <a:off x="1520021" y="2248529"/>
          <a:ext cx="1898810" cy="759524"/>
        </a:xfrm>
        <a:prstGeom prst="chevron">
          <a:avLst/>
        </a:prstGeom>
        <a:solidFill>
          <a:schemeClr val="bg2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900" b="1" kern="1200" dirty="0">
            <a:latin typeface="Gill Sans MT" panose="020B0502020104020203" pitchFamily="34" charset="0"/>
          </a:endParaRPr>
        </a:p>
      </dsp:txBody>
      <dsp:txXfrm>
        <a:off x="1899783" y="2248529"/>
        <a:ext cx="1139286" cy="759524"/>
      </dsp:txXfrm>
    </dsp:sp>
    <dsp:sp modelId="{546032F7-FD79-F640-A5B8-5E91CB2A8B5D}">
      <dsp:nvSpPr>
        <dsp:cNvPr id="0" name=""/>
        <dsp:cNvSpPr/>
      </dsp:nvSpPr>
      <dsp:spPr>
        <a:xfrm>
          <a:off x="3039069" y="2248529"/>
          <a:ext cx="1898810" cy="759524"/>
        </a:xfrm>
        <a:prstGeom prst="chevron">
          <a:avLst/>
        </a:prstGeom>
        <a:solidFill>
          <a:srgbClr val="C0252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900" b="1" kern="1200" dirty="0">
            <a:latin typeface="Gill Sans MT" panose="020B0502020104020203" pitchFamily="34" charset="0"/>
          </a:endParaRPr>
        </a:p>
      </dsp:txBody>
      <dsp:txXfrm>
        <a:off x="3418831" y="2248529"/>
        <a:ext cx="1139286" cy="759524"/>
      </dsp:txXfrm>
    </dsp:sp>
    <dsp:sp modelId="{FDF77531-9863-5548-85EC-38BD006342EA}">
      <dsp:nvSpPr>
        <dsp:cNvPr id="0" name=""/>
        <dsp:cNvSpPr/>
      </dsp:nvSpPr>
      <dsp:spPr>
        <a:xfrm>
          <a:off x="4558118" y="2248529"/>
          <a:ext cx="1898810" cy="759524"/>
        </a:xfrm>
        <a:prstGeom prst="chevron">
          <a:avLst/>
        </a:prstGeom>
        <a:solidFill>
          <a:schemeClr val="bg2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900" b="1" kern="1200" dirty="0">
            <a:latin typeface="Gill Sans MT" panose="020B0502020104020203" pitchFamily="34" charset="0"/>
          </a:endParaRPr>
        </a:p>
      </dsp:txBody>
      <dsp:txXfrm>
        <a:off x="4937880" y="2248529"/>
        <a:ext cx="1139286" cy="759524"/>
      </dsp:txXfrm>
    </dsp:sp>
    <dsp:sp modelId="{CD3FD535-5745-FF45-B795-A35AE552C2AF}">
      <dsp:nvSpPr>
        <dsp:cNvPr id="0" name=""/>
        <dsp:cNvSpPr/>
      </dsp:nvSpPr>
      <dsp:spPr>
        <a:xfrm>
          <a:off x="6077166" y="2248529"/>
          <a:ext cx="1898810" cy="759524"/>
        </a:xfrm>
        <a:prstGeom prst="chevron">
          <a:avLst/>
        </a:prstGeom>
        <a:solidFill>
          <a:srgbClr val="C0252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b="1" kern="1200" dirty="0">
              <a:latin typeface="Gill Sans MT" panose="020B0502020104020203" pitchFamily="34" charset="0"/>
            </a:rPr>
            <a:t>Evaluatie, heroverwegen &amp; ambassadeurschap  </a:t>
          </a:r>
        </a:p>
      </dsp:txBody>
      <dsp:txXfrm>
        <a:off x="6456928" y="2248529"/>
        <a:ext cx="1139286" cy="7595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EF5D5E-70C9-AB4C-855B-53D5B6F5DFAF}">
      <dsp:nvSpPr>
        <dsp:cNvPr id="0" name=""/>
        <dsp:cNvSpPr/>
      </dsp:nvSpPr>
      <dsp:spPr>
        <a:xfrm>
          <a:off x="0" y="2251385"/>
          <a:ext cx="1898810" cy="759524"/>
        </a:xfrm>
        <a:prstGeom prst="homePlate">
          <a:avLst/>
        </a:prstGeom>
        <a:solidFill>
          <a:srgbClr val="C0252B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006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b="1" kern="1200" dirty="0">
              <a:solidFill>
                <a:prstClr val="white"/>
              </a:solidFill>
              <a:latin typeface="Gill Sans MT" panose="020B0502020104020203" pitchFamily="34" charset="0"/>
              <a:ea typeface="+mn-ea"/>
              <a:cs typeface="+mn-cs"/>
            </a:rPr>
            <a:t>Ontstaan behoefte</a:t>
          </a:r>
        </a:p>
      </dsp:txBody>
      <dsp:txXfrm>
        <a:off x="0" y="2251385"/>
        <a:ext cx="1708929" cy="759524"/>
      </dsp:txXfrm>
    </dsp:sp>
    <dsp:sp modelId="{50CBC9D9-C349-8F44-B48D-156DCD2C9EA0}">
      <dsp:nvSpPr>
        <dsp:cNvPr id="0" name=""/>
        <dsp:cNvSpPr/>
      </dsp:nvSpPr>
      <dsp:spPr>
        <a:xfrm>
          <a:off x="1520021" y="2248529"/>
          <a:ext cx="1898810" cy="759524"/>
        </a:xfrm>
        <a:prstGeom prst="chevron">
          <a:avLst/>
        </a:prstGeom>
        <a:solidFill>
          <a:schemeClr val="bg2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06680" rIns="53340" bIns="1066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000" b="1" kern="1200" dirty="0">
            <a:latin typeface="Gill Sans MT" panose="020B0502020104020203" pitchFamily="34" charset="0"/>
          </a:endParaRPr>
        </a:p>
      </dsp:txBody>
      <dsp:txXfrm>
        <a:off x="1899783" y="2248529"/>
        <a:ext cx="1139286" cy="759524"/>
      </dsp:txXfrm>
    </dsp:sp>
    <dsp:sp modelId="{546032F7-FD79-F640-A5B8-5E91CB2A8B5D}">
      <dsp:nvSpPr>
        <dsp:cNvPr id="0" name=""/>
        <dsp:cNvSpPr/>
      </dsp:nvSpPr>
      <dsp:spPr>
        <a:xfrm>
          <a:off x="3039069" y="2248529"/>
          <a:ext cx="1898810" cy="759524"/>
        </a:xfrm>
        <a:prstGeom prst="chevron">
          <a:avLst/>
        </a:prstGeom>
        <a:solidFill>
          <a:srgbClr val="C0252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06680" rIns="53340" bIns="1066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000" b="1" kern="1200" dirty="0">
            <a:latin typeface="Gill Sans MT" panose="020B0502020104020203" pitchFamily="34" charset="0"/>
          </a:endParaRPr>
        </a:p>
      </dsp:txBody>
      <dsp:txXfrm>
        <a:off x="3418831" y="2248529"/>
        <a:ext cx="1139286" cy="759524"/>
      </dsp:txXfrm>
    </dsp:sp>
    <dsp:sp modelId="{FDF77531-9863-5548-85EC-38BD006342EA}">
      <dsp:nvSpPr>
        <dsp:cNvPr id="0" name=""/>
        <dsp:cNvSpPr/>
      </dsp:nvSpPr>
      <dsp:spPr>
        <a:xfrm>
          <a:off x="4558118" y="2248529"/>
          <a:ext cx="1898810" cy="759524"/>
        </a:xfrm>
        <a:prstGeom prst="chevron">
          <a:avLst/>
        </a:prstGeom>
        <a:solidFill>
          <a:schemeClr val="bg2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06680" rIns="53340" bIns="1066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000" b="1" kern="1200" dirty="0">
            <a:latin typeface="Gill Sans MT" panose="020B0502020104020203" pitchFamily="34" charset="0"/>
          </a:endParaRPr>
        </a:p>
      </dsp:txBody>
      <dsp:txXfrm>
        <a:off x="4937880" y="2248529"/>
        <a:ext cx="1139286" cy="759524"/>
      </dsp:txXfrm>
    </dsp:sp>
    <dsp:sp modelId="{CD3FD535-5745-FF45-B795-A35AE552C2AF}">
      <dsp:nvSpPr>
        <dsp:cNvPr id="0" name=""/>
        <dsp:cNvSpPr/>
      </dsp:nvSpPr>
      <dsp:spPr>
        <a:xfrm>
          <a:off x="6077166" y="2248529"/>
          <a:ext cx="1898810" cy="759524"/>
        </a:xfrm>
        <a:prstGeom prst="chevron">
          <a:avLst/>
        </a:prstGeom>
        <a:solidFill>
          <a:srgbClr val="C0252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06680" rIns="53340" bIns="1066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000" b="1" kern="1200" dirty="0">
            <a:latin typeface="Gill Sans MT" panose="020B0502020104020203" pitchFamily="34" charset="0"/>
          </a:endParaRPr>
        </a:p>
      </dsp:txBody>
      <dsp:txXfrm>
        <a:off x="6456928" y="2248529"/>
        <a:ext cx="1139286" cy="7595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EF5D5E-70C9-AB4C-855B-53D5B6F5DFAF}">
      <dsp:nvSpPr>
        <dsp:cNvPr id="0" name=""/>
        <dsp:cNvSpPr/>
      </dsp:nvSpPr>
      <dsp:spPr>
        <a:xfrm>
          <a:off x="0" y="2251385"/>
          <a:ext cx="1898810" cy="759524"/>
        </a:xfrm>
        <a:prstGeom prst="homePlate">
          <a:avLst/>
        </a:prstGeom>
        <a:solidFill>
          <a:srgbClr val="C0252B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06680" rIns="53340" bIns="1066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000" b="1" kern="1200" dirty="0">
            <a:latin typeface="Gill Sans MT" panose="020B0502020104020203" pitchFamily="34" charset="0"/>
          </a:endParaRPr>
        </a:p>
      </dsp:txBody>
      <dsp:txXfrm>
        <a:off x="0" y="2251385"/>
        <a:ext cx="1708929" cy="759524"/>
      </dsp:txXfrm>
    </dsp:sp>
    <dsp:sp modelId="{50CBC9D9-C349-8F44-B48D-156DCD2C9EA0}">
      <dsp:nvSpPr>
        <dsp:cNvPr id="0" name=""/>
        <dsp:cNvSpPr/>
      </dsp:nvSpPr>
      <dsp:spPr>
        <a:xfrm>
          <a:off x="1520021" y="2248529"/>
          <a:ext cx="1898810" cy="759524"/>
        </a:xfrm>
        <a:prstGeom prst="chevron">
          <a:avLst/>
        </a:prstGeom>
        <a:solidFill>
          <a:schemeClr val="bg2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b="1" kern="1200" dirty="0">
              <a:solidFill>
                <a:prstClr val="white"/>
              </a:solidFill>
              <a:latin typeface="Gill Sans MT" panose="020B0502020104020203" pitchFamily="34" charset="0"/>
              <a:ea typeface="+mn-ea"/>
              <a:cs typeface="+mn-cs"/>
            </a:rPr>
            <a:t>Oriëntatie</a:t>
          </a:r>
        </a:p>
      </dsp:txBody>
      <dsp:txXfrm>
        <a:off x="1899783" y="2248529"/>
        <a:ext cx="1139286" cy="759524"/>
      </dsp:txXfrm>
    </dsp:sp>
    <dsp:sp modelId="{546032F7-FD79-F640-A5B8-5E91CB2A8B5D}">
      <dsp:nvSpPr>
        <dsp:cNvPr id="0" name=""/>
        <dsp:cNvSpPr/>
      </dsp:nvSpPr>
      <dsp:spPr>
        <a:xfrm>
          <a:off x="3039069" y="2248529"/>
          <a:ext cx="1898810" cy="759524"/>
        </a:xfrm>
        <a:prstGeom prst="chevron">
          <a:avLst/>
        </a:prstGeom>
        <a:solidFill>
          <a:srgbClr val="C0252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06680" rIns="53340" bIns="1066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000" b="1" kern="1200" dirty="0">
            <a:latin typeface="Gill Sans MT" panose="020B0502020104020203" pitchFamily="34" charset="0"/>
          </a:endParaRPr>
        </a:p>
      </dsp:txBody>
      <dsp:txXfrm>
        <a:off x="3418831" y="2248529"/>
        <a:ext cx="1139286" cy="759524"/>
      </dsp:txXfrm>
    </dsp:sp>
    <dsp:sp modelId="{FDF77531-9863-5548-85EC-38BD006342EA}">
      <dsp:nvSpPr>
        <dsp:cNvPr id="0" name=""/>
        <dsp:cNvSpPr/>
      </dsp:nvSpPr>
      <dsp:spPr>
        <a:xfrm>
          <a:off x="4558118" y="2248529"/>
          <a:ext cx="1898810" cy="759524"/>
        </a:xfrm>
        <a:prstGeom prst="chevron">
          <a:avLst/>
        </a:prstGeom>
        <a:solidFill>
          <a:schemeClr val="bg2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06680" rIns="53340" bIns="1066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000" b="1" kern="1200" dirty="0">
            <a:latin typeface="Gill Sans MT" panose="020B0502020104020203" pitchFamily="34" charset="0"/>
          </a:endParaRPr>
        </a:p>
      </dsp:txBody>
      <dsp:txXfrm>
        <a:off x="4937880" y="2248529"/>
        <a:ext cx="1139286" cy="759524"/>
      </dsp:txXfrm>
    </dsp:sp>
    <dsp:sp modelId="{CD3FD535-5745-FF45-B795-A35AE552C2AF}">
      <dsp:nvSpPr>
        <dsp:cNvPr id="0" name=""/>
        <dsp:cNvSpPr/>
      </dsp:nvSpPr>
      <dsp:spPr>
        <a:xfrm>
          <a:off x="6077166" y="2248529"/>
          <a:ext cx="1898810" cy="759524"/>
        </a:xfrm>
        <a:prstGeom prst="chevron">
          <a:avLst/>
        </a:prstGeom>
        <a:solidFill>
          <a:srgbClr val="C0252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06680" rIns="53340" bIns="1066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000" b="1" kern="1200" dirty="0">
            <a:latin typeface="Gill Sans MT" panose="020B0502020104020203" pitchFamily="34" charset="0"/>
          </a:endParaRPr>
        </a:p>
      </dsp:txBody>
      <dsp:txXfrm>
        <a:off x="6456928" y="2248529"/>
        <a:ext cx="1139286" cy="7595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EF5D5E-70C9-AB4C-855B-53D5B6F5DFAF}">
      <dsp:nvSpPr>
        <dsp:cNvPr id="0" name=""/>
        <dsp:cNvSpPr/>
      </dsp:nvSpPr>
      <dsp:spPr>
        <a:xfrm>
          <a:off x="0" y="2251385"/>
          <a:ext cx="1898810" cy="759524"/>
        </a:xfrm>
        <a:prstGeom prst="homePlate">
          <a:avLst/>
        </a:prstGeom>
        <a:solidFill>
          <a:srgbClr val="C0252B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06680" rIns="53340" bIns="1066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000" b="1" kern="1200" dirty="0">
            <a:latin typeface="Gill Sans MT" panose="020B0502020104020203" pitchFamily="34" charset="0"/>
          </a:endParaRPr>
        </a:p>
      </dsp:txBody>
      <dsp:txXfrm>
        <a:off x="0" y="2251385"/>
        <a:ext cx="1708929" cy="759524"/>
      </dsp:txXfrm>
    </dsp:sp>
    <dsp:sp modelId="{50CBC9D9-C349-8F44-B48D-156DCD2C9EA0}">
      <dsp:nvSpPr>
        <dsp:cNvPr id="0" name=""/>
        <dsp:cNvSpPr/>
      </dsp:nvSpPr>
      <dsp:spPr>
        <a:xfrm>
          <a:off x="1520021" y="2248529"/>
          <a:ext cx="1898810" cy="759524"/>
        </a:xfrm>
        <a:prstGeom prst="chevron">
          <a:avLst/>
        </a:prstGeom>
        <a:solidFill>
          <a:schemeClr val="bg2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06680" rIns="53340" bIns="1066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000" b="1" kern="1200" dirty="0">
            <a:latin typeface="Gill Sans MT" panose="020B0502020104020203" pitchFamily="34" charset="0"/>
          </a:endParaRPr>
        </a:p>
      </dsp:txBody>
      <dsp:txXfrm>
        <a:off x="1899783" y="2248529"/>
        <a:ext cx="1139286" cy="759524"/>
      </dsp:txXfrm>
    </dsp:sp>
    <dsp:sp modelId="{546032F7-FD79-F640-A5B8-5E91CB2A8B5D}">
      <dsp:nvSpPr>
        <dsp:cNvPr id="0" name=""/>
        <dsp:cNvSpPr/>
      </dsp:nvSpPr>
      <dsp:spPr>
        <a:xfrm>
          <a:off x="3039069" y="2248529"/>
          <a:ext cx="1898810" cy="759524"/>
        </a:xfrm>
        <a:prstGeom prst="chevron">
          <a:avLst/>
        </a:prstGeom>
        <a:solidFill>
          <a:srgbClr val="C0252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b="1" kern="1200" dirty="0">
              <a:solidFill>
                <a:prstClr val="white"/>
              </a:solidFill>
              <a:latin typeface="Gill Sans MT" panose="020B0502020104020203" pitchFamily="34" charset="0"/>
              <a:ea typeface="+mn-ea"/>
              <a:cs typeface="+mn-cs"/>
            </a:rPr>
            <a:t>Beslissing</a:t>
          </a:r>
        </a:p>
      </dsp:txBody>
      <dsp:txXfrm>
        <a:off x="3418831" y="2248529"/>
        <a:ext cx="1139286" cy="759524"/>
      </dsp:txXfrm>
    </dsp:sp>
    <dsp:sp modelId="{FDF77531-9863-5548-85EC-38BD006342EA}">
      <dsp:nvSpPr>
        <dsp:cNvPr id="0" name=""/>
        <dsp:cNvSpPr/>
      </dsp:nvSpPr>
      <dsp:spPr>
        <a:xfrm>
          <a:off x="4558118" y="2248529"/>
          <a:ext cx="1898810" cy="759524"/>
        </a:xfrm>
        <a:prstGeom prst="chevron">
          <a:avLst/>
        </a:prstGeom>
        <a:solidFill>
          <a:schemeClr val="bg2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06680" rIns="53340" bIns="1066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000" b="1" kern="1200" dirty="0">
            <a:latin typeface="Gill Sans MT" panose="020B0502020104020203" pitchFamily="34" charset="0"/>
          </a:endParaRPr>
        </a:p>
      </dsp:txBody>
      <dsp:txXfrm>
        <a:off x="4937880" y="2248529"/>
        <a:ext cx="1139286" cy="759524"/>
      </dsp:txXfrm>
    </dsp:sp>
    <dsp:sp modelId="{CD3FD535-5745-FF45-B795-A35AE552C2AF}">
      <dsp:nvSpPr>
        <dsp:cNvPr id="0" name=""/>
        <dsp:cNvSpPr/>
      </dsp:nvSpPr>
      <dsp:spPr>
        <a:xfrm>
          <a:off x="6077166" y="2248529"/>
          <a:ext cx="1898810" cy="759524"/>
        </a:xfrm>
        <a:prstGeom prst="chevron">
          <a:avLst/>
        </a:prstGeom>
        <a:solidFill>
          <a:srgbClr val="C0252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06680" rIns="53340" bIns="1066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000" b="1" kern="1200" dirty="0">
            <a:latin typeface="Gill Sans MT" panose="020B0502020104020203" pitchFamily="34" charset="0"/>
          </a:endParaRPr>
        </a:p>
      </dsp:txBody>
      <dsp:txXfrm>
        <a:off x="6456928" y="2248529"/>
        <a:ext cx="1139286" cy="7595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EF5D5E-70C9-AB4C-855B-53D5B6F5DFAF}">
      <dsp:nvSpPr>
        <dsp:cNvPr id="0" name=""/>
        <dsp:cNvSpPr/>
      </dsp:nvSpPr>
      <dsp:spPr>
        <a:xfrm>
          <a:off x="0" y="2251385"/>
          <a:ext cx="1898810" cy="759524"/>
        </a:xfrm>
        <a:prstGeom prst="homePlate">
          <a:avLst/>
        </a:prstGeom>
        <a:solidFill>
          <a:srgbClr val="C0252B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06680" rIns="53340" bIns="1066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000" b="1" kern="1200" dirty="0">
            <a:latin typeface="Gill Sans MT" panose="020B0502020104020203" pitchFamily="34" charset="0"/>
          </a:endParaRPr>
        </a:p>
      </dsp:txBody>
      <dsp:txXfrm>
        <a:off x="0" y="2251385"/>
        <a:ext cx="1708929" cy="759524"/>
      </dsp:txXfrm>
    </dsp:sp>
    <dsp:sp modelId="{50CBC9D9-C349-8F44-B48D-156DCD2C9EA0}">
      <dsp:nvSpPr>
        <dsp:cNvPr id="0" name=""/>
        <dsp:cNvSpPr/>
      </dsp:nvSpPr>
      <dsp:spPr>
        <a:xfrm>
          <a:off x="1520021" y="2248529"/>
          <a:ext cx="1898810" cy="759524"/>
        </a:xfrm>
        <a:prstGeom prst="chevron">
          <a:avLst/>
        </a:prstGeom>
        <a:solidFill>
          <a:schemeClr val="bg2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06680" rIns="53340" bIns="1066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000" b="1" kern="1200" dirty="0">
            <a:latin typeface="Gill Sans MT" panose="020B0502020104020203" pitchFamily="34" charset="0"/>
          </a:endParaRPr>
        </a:p>
      </dsp:txBody>
      <dsp:txXfrm>
        <a:off x="1899783" y="2248529"/>
        <a:ext cx="1139286" cy="759524"/>
      </dsp:txXfrm>
    </dsp:sp>
    <dsp:sp modelId="{546032F7-FD79-F640-A5B8-5E91CB2A8B5D}">
      <dsp:nvSpPr>
        <dsp:cNvPr id="0" name=""/>
        <dsp:cNvSpPr/>
      </dsp:nvSpPr>
      <dsp:spPr>
        <a:xfrm>
          <a:off x="3039069" y="2248529"/>
          <a:ext cx="1898810" cy="759524"/>
        </a:xfrm>
        <a:prstGeom prst="chevron">
          <a:avLst/>
        </a:prstGeom>
        <a:solidFill>
          <a:srgbClr val="C0252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06680" rIns="53340" bIns="1066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000" b="1" kern="1200" dirty="0">
            <a:latin typeface="Gill Sans MT" panose="020B0502020104020203" pitchFamily="34" charset="0"/>
          </a:endParaRPr>
        </a:p>
      </dsp:txBody>
      <dsp:txXfrm>
        <a:off x="3418831" y="2248529"/>
        <a:ext cx="1139286" cy="759524"/>
      </dsp:txXfrm>
    </dsp:sp>
    <dsp:sp modelId="{FDF77531-9863-5548-85EC-38BD006342EA}">
      <dsp:nvSpPr>
        <dsp:cNvPr id="0" name=""/>
        <dsp:cNvSpPr/>
      </dsp:nvSpPr>
      <dsp:spPr>
        <a:xfrm>
          <a:off x="4558118" y="2248529"/>
          <a:ext cx="1898810" cy="759524"/>
        </a:xfrm>
        <a:prstGeom prst="chevron">
          <a:avLst/>
        </a:prstGeom>
        <a:solidFill>
          <a:schemeClr val="bg2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b="1" kern="1200" dirty="0">
              <a:solidFill>
                <a:prstClr val="white"/>
              </a:solidFill>
              <a:latin typeface="Gill Sans MT" panose="020B0502020104020203" pitchFamily="34" charset="0"/>
              <a:ea typeface="+mn-ea"/>
              <a:cs typeface="+mn-cs"/>
            </a:rPr>
            <a:t>Gebruiken</a:t>
          </a:r>
        </a:p>
      </dsp:txBody>
      <dsp:txXfrm>
        <a:off x="4937880" y="2248529"/>
        <a:ext cx="1139286" cy="759524"/>
      </dsp:txXfrm>
    </dsp:sp>
    <dsp:sp modelId="{CD3FD535-5745-FF45-B795-A35AE552C2AF}">
      <dsp:nvSpPr>
        <dsp:cNvPr id="0" name=""/>
        <dsp:cNvSpPr/>
      </dsp:nvSpPr>
      <dsp:spPr>
        <a:xfrm>
          <a:off x="6077166" y="2248529"/>
          <a:ext cx="1898810" cy="759524"/>
        </a:xfrm>
        <a:prstGeom prst="chevron">
          <a:avLst/>
        </a:prstGeom>
        <a:solidFill>
          <a:srgbClr val="C0252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06680" rIns="53340" bIns="1066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000" b="1" kern="1200" dirty="0">
            <a:latin typeface="Gill Sans MT" panose="020B0502020104020203" pitchFamily="34" charset="0"/>
          </a:endParaRPr>
        </a:p>
      </dsp:txBody>
      <dsp:txXfrm>
        <a:off x="6456928" y="2248529"/>
        <a:ext cx="1139286" cy="75952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EF5D5E-70C9-AB4C-855B-53D5B6F5DFAF}">
      <dsp:nvSpPr>
        <dsp:cNvPr id="0" name=""/>
        <dsp:cNvSpPr/>
      </dsp:nvSpPr>
      <dsp:spPr>
        <a:xfrm>
          <a:off x="0" y="2251385"/>
          <a:ext cx="1898810" cy="759524"/>
        </a:xfrm>
        <a:prstGeom prst="homePlate">
          <a:avLst/>
        </a:prstGeom>
        <a:solidFill>
          <a:srgbClr val="C0252B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006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900" b="1" kern="1200" dirty="0">
            <a:latin typeface="Gill Sans MT" panose="020B0502020104020203" pitchFamily="34" charset="0"/>
          </a:endParaRPr>
        </a:p>
      </dsp:txBody>
      <dsp:txXfrm>
        <a:off x="0" y="2251385"/>
        <a:ext cx="1708929" cy="759524"/>
      </dsp:txXfrm>
    </dsp:sp>
    <dsp:sp modelId="{50CBC9D9-C349-8F44-B48D-156DCD2C9EA0}">
      <dsp:nvSpPr>
        <dsp:cNvPr id="0" name=""/>
        <dsp:cNvSpPr/>
      </dsp:nvSpPr>
      <dsp:spPr>
        <a:xfrm>
          <a:off x="1520021" y="2248529"/>
          <a:ext cx="1898810" cy="759524"/>
        </a:xfrm>
        <a:prstGeom prst="chevron">
          <a:avLst/>
        </a:prstGeom>
        <a:solidFill>
          <a:schemeClr val="bg2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900" b="1" kern="1200" dirty="0">
            <a:latin typeface="Gill Sans MT" panose="020B0502020104020203" pitchFamily="34" charset="0"/>
          </a:endParaRPr>
        </a:p>
      </dsp:txBody>
      <dsp:txXfrm>
        <a:off x="1899783" y="2248529"/>
        <a:ext cx="1139286" cy="759524"/>
      </dsp:txXfrm>
    </dsp:sp>
    <dsp:sp modelId="{546032F7-FD79-F640-A5B8-5E91CB2A8B5D}">
      <dsp:nvSpPr>
        <dsp:cNvPr id="0" name=""/>
        <dsp:cNvSpPr/>
      </dsp:nvSpPr>
      <dsp:spPr>
        <a:xfrm>
          <a:off x="3039069" y="2248529"/>
          <a:ext cx="1898810" cy="759524"/>
        </a:xfrm>
        <a:prstGeom prst="chevron">
          <a:avLst/>
        </a:prstGeom>
        <a:solidFill>
          <a:srgbClr val="C0252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900" b="1" kern="1200" dirty="0">
            <a:latin typeface="Gill Sans MT" panose="020B0502020104020203" pitchFamily="34" charset="0"/>
          </a:endParaRPr>
        </a:p>
      </dsp:txBody>
      <dsp:txXfrm>
        <a:off x="3418831" y="2248529"/>
        <a:ext cx="1139286" cy="759524"/>
      </dsp:txXfrm>
    </dsp:sp>
    <dsp:sp modelId="{FDF77531-9863-5548-85EC-38BD006342EA}">
      <dsp:nvSpPr>
        <dsp:cNvPr id="0" name=""/>
        <dsp:cNvSpPr/>
      </dsp:nvSpPr>
      <dsp:spPr>
        <a:xfrm>
          <a:off x="4558118" y="2248529"/>
          <a:ext cx="1898810" cy="759524"/>
        </a:xfrm>
        <a:prstGeom prst="chevron">
          <a:avLst/>
        </a:prstGeom>
        <a:solidFill>
          <a:schemeClr val="bg2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900" b="1" kern="1200" dirty="0">
            <a:latin typeface="Gill Sans MT" panose="020B0502020104020203" pitchFamily="34" charset="0"/>
          </a:endParaRPr>
        </a:p>
      </dsp:txBody>
      <dsp:txXfrm>
        <a:off x="4937880" y="2248529"/>
        <a:ext cx="1139286" cy="759524"/>
      </dsp:txXfrm>
    </dsp:sp>
    <dsp:sp modelId="{CD3FD535-5745-FF45-B795-A35AE552C2AF}">
      <dsp:nvSpPr>
        <dsp:cNvPr id="0" name=""/>
        <dsp:cNvSpPr/>
      </dsp:nvSpPr>
      <dsp:spPr>
        <a:xfrm>
          <a:off x="6077166" y="2248529"/>
          <a:ext cx="1898810" cy="759524"/>
        </a:xfrm>
        <a:prstGeom prst="chevron">
          <a:avLst/>
        </a:prstGeom>
        <a:solidFill>
          <a:srgbClr val="C0252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b="1" kern="1200" dirty="0">
              <a:latin typeface="Gill Sans MT" panose="020B0502020104020203" pitchFamily="34" charset="0"/>
            </a:rPr>
            <a:t>Evaluatie, heroverwegen &amp; ambassadeurschap  </a:t>
          </a:r>
        </a:p>
      </dsp:txBody>
      <dsp:txXfrm>
        <a:off x="6456928" y="2248529"/>
        <a:ext cx="1139286" cy="75952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EF5D5E-70C9-AB4C-855B-53D5B6F5DFAF}">
      <dsp:nvSpPr>
        <dsp:cNvPr id="0" name=""/>
        <dsp:cNvSpPr/>
      </dsp:nvSpPr>
      <dsp:spPr>
        <a:xfrm>
          <a:off x="0" y="2251385"/>
          <a:ext cx="1898810" cy="759524"/>
        </a:xfrm>
        <a:prstGeom prst="homePlate">
          <a:avLst/>
        </a:prstGeom>
        <a:solidFill>
          <a:srgbClr val="C0252B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006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b="1" kern="1200" dirty="0">
              <a:solidFill>
                <a:prstClr val="white"/>
              </a:solidFill>
              <a:latin typeface="Gill Sans MT" panose="020B0502020104020203" pitchFamily="34" charset="0"/>
              <a:ea typeface="+mn-ea"/>
              <a:cs typeface="+mn-cs"/>
            </a:rPr>
            <a:t>Ontstaan behoefte</a:t>
          </a:r>
        </a:p>
      </dsp:txBody>
      <dsp:txXfrm>
        <a:off x="0" y="2251385"/>
        <a:ext cx="1708929" cy="759524"/>
      </dsp:txXfrm>
    </dsp:sp>
    <dsp:sp modelId="{50CBC9D9-C349-8F44-B48D-156DCD2C9EA0}">
      <dsp:nvSpPr>
        <dsp:cNvPr id="0" name=""/>
        <dsp:cNvSpPr/>
      </dsp:nvSpPr>
      <dsp:spPr>
        <a:xfrm>
          <a:off x="1520021" y="2248529"/>
          <a:ext cx="1898810" cy="759524"/>
        </a:xfrm>
        <a:prstGeom prst="chevron">
          <a:avLst/>
        </a:prstGeom>
        <a:solidFill>
          <a:schemeClr val="bg2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06680" rIns="53340" bIns="1066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000" b="1" kern="1200" dirty="0">
            <a:latin typeface="Gill Sans MT" panose="020B0502020104020203" pitchFamily="34" charset="0"/>
          </a:endParaRPr>
        </a:p>
      </dsp:txBody>
      <dsp:txXfrm>
        <a:off x="1899783" y="2248529"/>
        <a:ext cx="1139286" cy="759524"/>
      </dsp:txXfrm>
    </dsp:sp>
    <dsp:sp modelId="{546032F7-FD79-F640-A5B8-5E91CB2A8B5D}">
      <dsp:nvSpPr>
        <dsp:cNvPr id="0" name=""/>
        <dsp:cNvSpPr/>
      </dsp:nvSpPr>
      <dsp:spPr>
        <a:xfrm>
          <a:off x="3039069" y="2248529"/>
          <a:ext cx="1898810" cy="759524"/>
        </a:xfrm>
        <a:prstGeom prst="chevron">
          <a:avLst/>
        </a:prstGeom>
        <a:solidFill>
          <a:srgbClr val="C0252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06680" rIns="53340" bIns="1066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000" b="1" kern="1200" dirty="0">
            <a:latin typeface="Gill Sans MT" panose="020B0502020104020203" pitchFamily="34" charset="0"/>
          </a:endParaRPr>
        </a:p>
      </dsp:txBody>
      <dsp:txXfrm>
        <a:off x="3418831" y="2248529"/>
        <a:ext cx="1139286" cy="759524"/>
      </dsp:txXfrm>
    </dsp:sp>
    <dsp:sp modelId="{FDF77531-9863-5548-85EC-38BD006342EA}">
      <dsp:nvSpPr>
        <dsp:cNvPr id="0" name=""/>
        <dsp:cNvSpPr/>
      </dsp:nvSpPr>
      <dsp:spPr>
        <a:xfrm>
          <a:off x="4558118" y="2248529"/>
          <a:ext cx="1898810" cy="759524"/>
        </a:xfrm>
        <a:prstGeom prst="chevron">
          <a:avLst/>
        </a:prstGeom>
        <a:solidFill>
          <a:schemeClr val="bg2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06680" rIns="53340" bIns="1066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000" b="1" kern="1200" dirty="0">
            <a:latin typeface="Gill Sans MT" panose="020B0502020104020203" pitchFamily="34" charset="0"/>
          </a:endParaRPr>
        </a:p>
      </dsp:txBody>
      <dsp:txXfrm>
        <a:off x="4937880" y="2248529"/>
        <a:ext cx="1139286" cy="759524"/>
      </dsp:txXfrm>
    </dsp:sp>
    <dsp:sp modelId="{CD3FD535-5745-FF45-B795-A35AE552C2AF}">
      <dsp:nvSpPr>
        <dsp:cNvPr id="0" name=""/>
        <dsp:cNvSpPr/>
      </dsp:nvSpPr>
      <dsp:spPr>
        <a:xfrm>
          <a:off x="6077166" y="2248529"/>
          <a:ext cx="1898810" cy="759524"/>
        </a:xfrm>
        <a:prstGeom prst="chevron">
          <a:avLst/>
        </a:prstGeom>
        <a:solidFill>
          <a:srgbClr val="C0252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06680" rIns="53340" bIns="1066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000" b="1" kern="1200" dirty="0">
            <a:latin typeface="Gill Sans MT" panose="020B0502020104020203" pitchFamily="34" charset="0"/>
          </a:endParaRPr>
        </a:p>
      </dsp:txBody>
      <dsp:txXfrm>
        <a:off x="6456928" y="2248529"/>
        <a:ext cx="1139286" cy="75952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EF5D5E-70C9-AB4C-855B-53D5B6F5DFAF}">
      <dsp:nvSpPr>
        <dsp:cNvPr id="0" name=""/>
        <dsp:cNvSpPr/>
      </dsp:nvSpPr>
      <dsp:spPr>
        <a:xfrm>
          <a:off x="0" y="2251385"/>
          <a:ext cx="1898810" cy="759524"/>
        </a:xfrm>
        <a:prstGeom prst="homePlate">
          <a:avLst/>
        </a:prstGeom>
        <a:solidFill>
          <a:srgbClr val="C0252B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06680" rIns="53340" bIns="1066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000" b="1" kern="1200" dirty="0">
            <a:latin typeface="Gill Sans MT" panose="020B0502020104020203" pitchFamily="34" charset="0"/>
          </a:endParaRPr>
        </a:p>
      </dsp:txBody>
      <dsp:txXfrm>
        <a:off x="0" y="2251385"/>
        <a:ext cx="1708929" cy="759524"/>
      </dsp:txXfrm>
    </dsp:sp>
    <dsp:sp modelId="{50CBC9D9-C349-8F44-B48D-156DCD2C9EA0}">
      <dsp:nvSpPr>
        <dsp:cNvPr id="0" name=""/>
        <dsp:cNvSpPr/>
      </dsp:nvSpPr>
      <dsp:spPr>
        <a:xfrm>
          <a:off x="1520021" y="2248529"/>
          <a:ext cx="1898810" cy="759524"/>
        </a:xfrm>
        <a:prstGeom prst="chevron">
          <a:avLst/>
        </a:prstGeom>
        <a:solidFill>
          <a:schemeClr val="bg2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b="1" kern="1200" dirty="0">
              <a:solidFill>
                <a:prstClr val="white"/>
              </a:solidFill>
              <a:latin typeface="Gill Sans MT" panose="020B0502020104020203" pitchFamily="34" charset="0"/>
              <a:ea typeface="+mn-ea"/>
              <a:cs typeface="+mn-cs"/>
            </a:rPr>
            <a:t>Oriëntatie</a:t>
          </a:r>
        </a:p>
      </dsp:txBody>
      <dsp:txXfrm>
        <a:off x="1899783" y="2248529"/>
        <a:ext cx="1139286" cy="759524"/>
      </dsp:txXfrm>
    </dsp:sp>
    <dsp:sp modelId="{546032F7-FD79-F640-A5B8-5E91CB2A8B5D}">
      <dsp:nvSpPr>
        <dsp:cNvPr id="0" name=""/>
        <dsp:cNvSpPr/>
      </dsp:nvSpPr>
      <dsp:spPr>
        <a:xfrm>
          <a:off x="3039069" y="2248529"/>
          <a:ext cx="1898810" cy="759524"/>
        </a:xfrm>
        <a:prstGeom prst="chevron">
          <a:avLst/>
        </a:prstGeom>
        <a:solidFill>
          <a:srgbClr val="C0252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06680" rIns="53340" bIns="1066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000" b="1" kern="1200" dirty="0">
            <a:latin typeface="Gill Sans MT" panose="020B0502020104020203" pitchFamily="34" charset="0"/>
          </a:endParaRPr>
        </a:p>
      </dsp:txBody>
      <dsp:txXfrm>
        <a:off x="3418831" y="2248529"/>
        <a:ext cx="1139286" cy="759524"/>
      </dsp:txXfrm>
    </dsp:sp>
    <dsp:sp modelId="{FDF77531-9863-5548-85EC-38BD006342EA}">
      <dsp:nvSpPr>
        <dsp:cNvPr id="0" name=""/>
        <dsp:cNvSpPr/>
      </dsp:nvSpPr>
      <dsp:spPr>
        <a:xfrm>
          <a:off x="4558118" y="2248529"/>
          <a:ext cx="1898810" cy="759524"/>
        </a:xfrm>
        <a:prstGeom prst="chevron">
          <a:avLst/>
        </a:prstGeom>
        <a:solidFill>
          <a:schemeClr val="bg2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06680" rIns="53340" bIns="1066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000" b="1" kern="1200" dirty="0">
            <a:latin typeface="Gill Sans MT" panose="020B0502020104020203" pitchFamily="34" charset="0"/>
          </a:endParaRPr>
        </a:p>
      </dsp:txBody>
      <dsp:txXfrm>
        <a:off x="4937880" y="2248529"/>
        <a:ext cx="1139286" cy="759524"/>
      </dsp:txXfrm>
    </dsp:sp>
    <dsp:sp modelId="{CD3FD535-5745-FF45-B795-A35AE552C2AF}">
      <dsp:nvSpPr>
        <dsp:cNvPr id="0" name=""/>
        <dsp:cNvSpPr/>
      </dsp:nvSpPr>
      <dsp:spPr>
        <a:xfrm>
          <a:off x="6077166" y="2248529"/>
          <a:ext cx="1898810" cy="759524"/>
        </a:xfrm>
        <a:prstGeom prst="chevron">
          <a:avLst/>
        </a:prstGeom>
        <a:solidFill>
          <a:srgbClr val="C0252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06680" rIns="53340" bIns="1066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000" b="1" kern="1200" dirty="0">
            <a:latin typeface="Gill Sans MT" panose="020B0502020104020203" pitchFamily="34" charset="0"/>
          </a:endParaRPr>
        </a:p>
      </dsp:txBody>
      <dsp:txXfrm>
        <a:off x="6456928" y="2248529"/>
        <a:ext cx="1139286" cy="75952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EF5D5E-70C9-AB4C-855B-53D5B6F5DFAF}">
      <dsp:nvSpPr>
        <dsp:cNvPr id="0" name=""/>
        <dsp:cNvSpPr/>
      </dsp:nvSpPr>
      <dsp:spPr>
        <a:xfrm>
          <a:off x="0" y="2251385"/>
          <a:ext cx="1898810" cy="759524"/>
        </a:xfrm>
        <a:prstGeom prst="homePlate">
          <a:avLst/>
        </a:prstGeom>
        <a:solidFill>
          <a:srgbClr val="C0252B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06680" rIns="53340" bIns="1066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000" b="1" kern="1200" dirty="0">
            <a:latin typeface="Gill Sans MT" panose="020B0502020104020203" pitchFamily="34" charset="0"/>
          </a:endParaRPr>
        </a:p>
      </dsp:txBody>
      <dsp:txXfrm>
        <a:off x="0" y="2251385"/>
        <a:ext cx="1708929" cy="759524"/>
      </dsp:txXfrm>
    </dsp:sp>
    <dsp:sp modelId="{50CBC9D9-C349-8F44-B48D-156DCD2C9EA0}">
      <dsp:nvSpPr>
        <dsp:cNvPr id="0" name=""/>
        <dsp:cNvSpPr/>
      </dsp:nvSpPr>
      <dsp:spPr>
        <a:xfrm>
          <a:off x="1520021" y="2248529"/>
          <a:ext cx="1898810" cy="759524"/>
        </a:xfrm>
        <a:prstGeom prst="chevron">
          <a:avLst/>
        </a:prstGeom>
        <a:solidFill>
          <a:schemeClr val="bg2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06680" rIns="53340" bIns="1066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000" b="1" kern="1200" dirty="0">
            <a:latin typeface="Gill Sans MT" panose="020B0502020104020203" pitchFamily="34" charset="0"/>
          </a:endParaRPr>
        </a:p>
      </dsp:txBody>
      <dsp:txXfrm>
        <a:off x="1899783" y="2248529"/>
        <a:ext cx="1139286" cy="759524"/>
      </dsp:txXfrm>
    </dsp:sp>
    <dsp:sp modelId="{546032F7-FD79-F640-A5B8-5E91CB2A8B5D}">
      <dsp:nvSpPr>
        <dsp:cNvPr id="0" name=""/>
        <dsp:cNvSpPr/>
      </dsp:nvSpPr>
      <dsp:spPr>
        <a:xfrm>
          <a:off x="3039069" y="2248529"/>
          <a:ext cx="1898810" cy="759524"/>
        </a:xfrm>
        <a:prstGeom prst="chevron">
          <a:avLst/>
        </a:prstGeom>
        <a:solidFill>
          <a:srgbClr val="C0252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b="1" kern="1200" dirty="0">
              <a:solidFill>
                <a:prstClr val="white"/>
              </a:solidFill>
              <a:latin typeface="Gill Sans MT" panose="020B0502020104020203" pitchFamily="34" charset="0"/>
              <a:ea typeface="+mn-ea"/>
              <a:cs typeface="+mn-cs"/>
            </a:rPr>
            <a:t>Beslissing</a:t>
          </a:r>
        </a:p>
      </dsp:txBody>
      <dsp:txXfrm>
        <a:off x="3418831" y="2248529"/>
        <a:ext cx="1139286" cy="759524"/>
      </dsp:txXfrm>
    </dsp:sp>
    <dsp:sp modelId="{FDF77531-9863-5548-85EC-38BD006342EA}">
      <dsp:nvSpPr>
        <dsp:cNvPr id="0" name=""/>
        <dsp:cNvSpPr/>
      </dsp:nvSpPr>
      <dsp:spPr>
        <a:xfrm>
          <a:off x="4558118" y="2248529"/>
          <a:ext cx="1898810" cy="759524"/>
        </a:xfrm>
        <a:prstGeom prst="chevron">
          <a:avLst/>
        </a:prstGeom>
        <a:solidFill>
          <a:schemeClr val="bg2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06680" rIns="53340" bIns="1066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000" b="1" kern="1200" dirty="0">
            <a:latin typeface="Gill Sans MT" panose="020B0502020104020203" pitchFamily="34" charset="0"/>
          </a:endParaRPr>
        </a:p>
      </dsp:txBody>
      <dsp:txXfrm>
        <a:off x="4937880" y="2248529"/>
        <a:ext cx="1139286" cy="759524"/>
      </dsp:txXfrm>
    </dsp:sp>
    <dsp:sp modelId="{CD3FD535-5745-FF45-B795-A35AE552C2AF}">
      <dsp:nvSpPr>
        <dsp:cNvPr id="0" name=""/>
        <dsp:cNvSpPr/>
      </dsp:nvSpPr>
      <dsp:spPr>
        <a:xfrm>
          <a:off x="6077166" y="2248529"/>
          <a:ext cx="1898810" cy="759524"/>
        </a:xfrm>
        <a:prstGeom prst="chevron">
          <a:avLst/>
        </a:prstGeom>
        <a:solidFill>
          <a:srgbClr val="C0252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06680" rIns="53340" bIns="1066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000" b="1" kern="1200" dirty="0">
            <a:latin typeface="Gill Sans MT" panose="020B0502020104020203" pitchFamily="34" charset="0"/>
          </a:endParaRPr>
        </a:p>
      </dsp:txBody>
      <dsp:txXfrm>
        <a:off x="6456928" y="2248529"/>
        <a:ext cx="1139286" cy="7595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769" cy="497126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48112" y="0"/>
            <a:ext cx="2944768" cy="497126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r">
              <a:defRPr sz="1200"/>
            </a:lvl1pPr>
          </a:lstStyle>
          <a:p>
            <a:fld id="{80BCFA90-610E-45C2-9168-B2095693E9F7}" type="datetimeFigureOut">
              <a:rPr lang="nl-NL" smtClean="0"/>
              <a:t>02-05-2025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9432687"/>
            <a:ext cx="2944769" cy="497125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48112" y="9432687"/>
            <a:ext cx="2944768" cy="497125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r">
              <a:defRPr sz="1200"/>
            </a:lvl1pPr>
          </a:lstStyle>
          <a:p>
            <a:fld id="{88A7BC7B-1888-47C0-813E-A8EC641252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6412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6570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8646" y="0"/>
            <a:ext cx="2944283" cy="496570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r">
              <a:defRPr sz="1200"/>
            </a:lvl1pPr>
          </a:lstStyle>
          <a:p>
            <a:fld id="{7D59BAC2-9330-4571-9336-A38FE60B81A3}" type="datetimeFigureOut">
              <a:rPr lang="nl-NL" smtClean="0"/>
              <a:t>02-05-2025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0" tIns="46095" rIns="92190" bIns="46095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450" y="4717416"/>
            <a:ext cx="5435600" cy="4469130"/>
          </a:xfrm>
          <a:prstGeom prst="rect">
            <a:avLst/>
          </a:prstGeom>
        </p:spPr>
        <p:txBody>
          <a:bodyPr vert="horz" lIns="92190" tIns="46095" rIns="92190" bIns="46095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1" y="9433106"/>
            <a:ext cx="2944283" cy="496570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8646" y="9433106"/>
            <a:ext cx="2944283" cy="496570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r">
              <a:defRPr sz="1200"/>
            </a:lvl1pPr>
          </a:lstStyle>
          <a:p>
            <a:fld id="{97C19455-7554-43FC-941A-B6795203BA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755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C19455-7554-43FC-941A-B6795203BAB8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1186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Jaarplan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19455-7554-43FC-941A-B6795203BAB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8158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19455-7554-43FC-941A-B6795203BAB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5426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Leisure gast</a:t>
            </a:r>
          </a:p>
          <a:p>
            <a:r>
              <a:rPr lang="nl-NL" dirty="0"/>
              <a:t>Zakelijke gast</a:t>
            </a:r>
          </a:p>
          <a:p>
            <a:r>
              <a:rPr lang="nl-NL" dirty="0"/>
              <a:t>Zakelijke </a:t>
            </a:r>
            <a:r>
              <a:rPr lang="nl-NL" dirty="0" err="1"/>
              <a:t>booker</a:t>
            </a:r>
            <a:endParaRPr lang="nl-NL" dirty="0"/>
          </a:p>
          <a:p>
            <a:endParaRPr lang="nl-NL" dirty="0"/>
          </a:p>
          <a:p>
            <a:r>
              <a:rPr lang="nl-NL" dirty="0"/>
              <a:t>Particulier</a:t>
            </a:r>
          </a:p>
          <a:p>
            <a:r>
              <a:rPr lang="nl-NL" dirty="0"/>
              <a:t>Zakelijke gast</a:t>
            </a:r>
          </a:p>
          <a:p>
            <a:r>
              <a:rPr lang="nl-NL" dirty="0"/>
              <a:t>Eventplanner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19455-7554-43FC-941A-B6795203BAB8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0281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Jaarplan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19455-7554-43FC-941A-B6795203BAB8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97915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19455-7554-43FC-941A-B6795203BAB8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64148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Leisure gast</a:t>
            </a:r>
          </a:p>
          <a:p>
            <a:r>
              <a:rPr lang="nl-NL" dirty="0"/>
              <a:t>Zakelijke gast</a:t>
            </a:r>
          </a:p>
          <a:p>
            <a:r>
              <a:rPr lang="nl-NL" dirty="0"/>
              <a:t>Zakelijke </a:t>
            </a:r>
            <a:r>
              <a:rPr lang="nl-NL" dirty="0" err="1"/>
              <a:t>booker</a:t>
            </a:r>
            <a:endParaRPr lang="nl-NL" dirty="0"/>
          </a:p>
          <a:p>
            <a:endParaRPr lang="nl-NL" dirty="0"/>
          </a:p>
          <a:p>
            <a:r>
              <a:rPr lang="nl-NL" dirty="0"/>
              <a:t>Particulier</a:t>
            </a:r>
          </a:p>
          <a:p>
            <a:r>
              <a:rPr lang="nl-NL" dirty="0"/>
              <a:t>Zakelijke gast</a:t>
            </a:r>
          </a:p>
          <a:p>
            <a:r>
              <a:rPr lang="nl-NL" dirty="0"/>
              <a:t>Eventplanner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19455-7554-43FC-941A-B6795203BAB8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134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Welkom bij Hutten!    Presentatie | nov 2011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Welkom bij Hutten!    Presentatie | nov 2011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0B075-F130-423C-AEC2-47301283AA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7054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Welkom bij Hutten!    Presentatie | nov 2011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Welkom bij Hutten!    Presentatie | nov 2011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0B075-F130-423C-AEC2-47301283AA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2635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Welkom bij Hutten!    Presentatie | nov 2011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Welkom bij Hutten!    Presentatie | nov 2011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0B075-F130-423C-AEC2-47301283AA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8740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Welkom bij Hutten!    Presentatie | nov 2011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Welkom bij Hutten!    Presentatie | nov 2011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0B075-F130-423C-AEC2-47301283AA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3430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Welkom bij Hutten!    Presentatie | nov 2011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Welkom bij Hutten!    Presentatie | nov 2011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0B075-F130-423C-AEC2-47301283AA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1031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Welkom bij Hutten!    Presentatie | nov 2011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Welkom bij Hutten!    Presentatie | nov 2011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0B075-F130-423C-AEC2-47301283AA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2104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Welkom bij Hutten!    Presentatie | nov 2011</a:t>
            </a: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Welkom bij Hutten!    Presentatie | nov 2011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0B075-F130-423C-AEC2-47301283AA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7872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Welkom bij Hutten!    Presentatie | nov 2011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Welkom bij Hutten!    Presentatie | nov 2011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0B075-F130-423C-AEC2-47301283AA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7276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Welkom bij Hutten!    Presentatie | nov 2011</a:t>
            </a: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Welkom bij Hutten!    Presentatie | nov 2011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0B075-F130-423C-AEC2-47301283AA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8590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Welkom bij Hutten!    Presentatie | nov 2011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Welkom bij Hutten!    Presentatie | nov 2011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0B075-F130-423C-AEC2-47301283AA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0732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Welkom bij Hutten!    Presentatie | nov 2011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Welkom bij Hutten!    Presentatie | nov 2011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0B075-F130-423C-AEC2-47301283AA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829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Welkom bij Hutten!    Presentatie | nov 2011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Welkom bij Hutten!    Presentatie | nov 2011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0B075-F130-423C-AEC2-47301283AA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2567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B19315B7-5DCF-2257-328A-8B4AC228D26B}"/>
              </a:ext>
            </a:extLst>
          </p:cNvPr>
          <p:cNvSpPr/>
          <p:nvPr/>
        </p:nvSpPr>
        <p:spPr>
          <a:xfrm>
            <a:off x="0" y="-55945"/>
            <a:ext cx="9144000" cy="6913945"/>
          </a:xfrm>
          <a:prstGeom prst="rect">
            <a:avLst/>
          </a:prstGeom>
          <a:solidFill>
            <a:srgbClr val="C0252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B98AA261-BFA8-4286-B177-28024A5526D8}"/>
              </a:ext>
            </a:extLst>
          </p:cNvPr>
          <p:cNvSpPr txBox="1"/>
          <p:nvPr/>
        </p:nvSpPr>
        <p:spPr>
          <a:xfrm>
            <a:off x="323528" y="1421504"/>
            <a:ext cx="7524327" cy="222352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nl-NL" sz="9600" b="1" dirty="0">
                <a:solidFill>
                  <a:schemeClr val="bg1"/>
                </a:solidFill>
                <a:latin typeface="Gill Sans MT" panose="020B0502020104020203" pitchFamily="34" charset="0"/>
                <a:ea typeface="Roboto Slab" pitchFamily="2" charset="0"/>
              </a:rPr>
              <a:t>ZIN</a:t>
            </a:r>
          </a:p>
          <a:p>
            <a:r>
              <a:rPr lang="nl-NL" sz="4400" dirty="0">
                <a:solidFill>
                  <a:schemeClr val="bg1"/>
                </a:solidFill>
                <a:latin typeface="Gill Sans MT" panose="020B0502020104020203" pitchFamily="34" charset="0"/>
                <a:ea typeface="Roboto Slab" pitchFamily="2" charset="0"/>
              </a:rPr>
              <a:t>ACADEMIE</a:t>
            </a:r>
          </a:p>
        </p:txBody>
      </p: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168E740C-1AC8-4E00-A4D1-379C03B14070}"/>
              </a:ext>
            </a:extLst>
          </p:cNvPr>
          <p:cNvCxnSpPr>
            <a:cxnSpLocks/>
          </p:cNvCxnSpPr>
          <p:nvPr/>
        </p:nvCxnSpPr>
        <p:spPr>
          <a:xfrm flipH="1">
            <a:off x="251521" y="5733256"/>
            <a:ext cx="5616623" cy="0"/>
          </a:xfrm>
          <a:prstGeom prst="line">
            <a:avLst/>
          </a:prstGeom>
          <a:ln w="57150" cap="rnd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hthoek 28">
            <a:extLst>
              <a:ext uri="{FF2B5EF4-FFF2-40B4-BE49-F238E27FC236}">
                <a16:creationId xmlns:a16="http://schemas.microsoft.com/office/drawing/2014/main" id="{195F73B8-D844-4DEB-B0B9-94C65154CC20}"/>
              </a:ext>
            </a:extLst>
          </p:cNvPr>
          <p:cNvSpPr/>
          <p:nvPr/>
        </p:nvSpPr>
        <p:spPr>
          <a:xfrm>
            <a:off x="220721" y="5877272"/>
            <a:ext cx="82632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Roboto Slab" pitchFamily="2" charset="0"/>
              </a:rPr>
              <a:t>CUSTOMER JOURNEY – ZIN ACADEMIE</a:t>
            </a:r>
            <a:endParaRPr lang="nl-NL" sz="3600" b="1" dirty="0">
              <a:solidFill>
                <a:schemeClr val="bg1"/>
              </a:solidFill>
              <a:latin typeface="Gill Sans MT" panose="020B0502020104020203" pitchFamily="34" charset="0"/>
              <a:ea typeface="Roboto Slab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310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4D7CFEA5-BFD5-B42F-726D-439A4C57A0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1224526"/>
              </p:ext>
            </p:extLst>
          </p:nvPr>
        </p:nvGraphicFramePr>
        <p:xfrm>
          <a:off x="411474" y="1484784"/>
          <a:ext cx="797695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9" name="Tekstvak 38"/>
          <p:cNvSpPr txBox="1"/>
          <p:nvPr/>
        </p:nvSpPr>
        <p:spPr>
          <a:xfrm>
            <a:off x="411474" y="523376"/>
            <a:ext cx="8040450" cy="117708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nl-NL" sz="3600" dirty="0">
                <a:solidFill>
                  <a:srgbClr val="C0252B"/>
                </a:solidFill>
                <a:latin typeface="Gill Sans MT" panose="020B0502020104020203" pitchFamily="34" charset="0"/>
                <a:ea typeface="Roboto Slab" pitchFamily="2" charset="0"/>
              </a:rPr>
              <a:t>JOURNEY </a:t>
            </a:r>
            <a:r>
              <a:rPr lang="nl-NL" sz="3600" b="1" dirty="0">
                <a:solidFill>
                  <a:srgbClr val="C0252B"/>
                </a:solidFill>
                <a:latin typeface="Gill Sans MT" panose="020B0502020104020203" pitchFamily="34" charset="0"/>
                <a:ea typeface="Roboto Slab" pitchFamily="2" charset="0"/>
              </a:rPr>
              <a:t>ZAKELIJKE GAST </a:t>
            </a:r>
          </a:p>
          <a:p>
            <a:r>
              <a:rPr lang="nl-NL" sz="3600" b="1" dirty="0">
                <a:solidFill>
                  <a:srgbClr val="C0252B"/>
                </a:solidFill>
                <a:latin typeface="Gill Sans MT" panose="020B0502020104020203" pitchFamily="34" charset="0"/>
                <a:ea typeface="Roboto Slab" pitchFamily="2" charset="0"/>
              </a:rPr>
              <a:t>met overnachting 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398278" y="1737390"/>
            <a:ext cx="76169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Klantfase: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Is de prijs-kwaliteitsverhouding naar verwachting (marktconform)?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Wordt er geluisterd naar mijn behoeften?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Heb ik een volledig beeld van mijn training of meeting?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Zijn mijn wensen goed door vertaald naar de offerte?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Is het contact met Salesmanager naar wens?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Ben ik goed ondersteund en ontzorgd?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Word ik verrast en/of geïnspireerd?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Is ZIN als locatie de juiste keuze?</a:t>
            </a:r>
          </a:p>
          <a:p>
            <a:endParaRPr lang="nl-NL" sz="1200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474974" y="4833734"/>
            <a:ext cx="79769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Touchpoints:</a:t>
            </a:r>
            <a:endParaRPr lang="nl-NL" sz="1200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Inhoudelijke vragen stellen tijdens telefonisch gesprek over offerte;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Overzichtelijke offerte uitbrengen;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Inspirerende en verrassende offerte aanleveren;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Marktprijzen kennen;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Goed telefonisch bereikbaar zijn en snel schakelen;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Ontzorgen van de klant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Expertise laten zien tijdens salesgesprekken.</a:t>
            </a:r>
          </a:p>
          <a:p>
            <a:endParaRPr lang="nl-NL" sz="1200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  <a:p>
            <a:endParaRPr lang="nl-NL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  <a:p>
            <a:endParaRPr lang="nl-NL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710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B545F37B-3CB2-8849-6296-2661B844C6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64297943"/>
              </p:ext>
            </p:extLst>
          </p:nvPr>
        </p:nvGraphicFramePr>
        <p:xfrm>
          <a:off x="411474" y="1340768"/>
          <a:ext cx="797695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kstvak 1"/>
          <p:cNvSpPr txBox="1"/>
          <p:nvPr/>
        </p:nvSpPr>
        <p:spPr>
          <a:xfrm>
            <a:off x="474974" y="2060848"/>
            <a:ext cx="769742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Klantfase: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Hoe verhoudt de prijs zich tot de kwaliteit van de service? 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Is de locatie goed te vinden? 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Worden mijn verwachtingen waargemaakt?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Blijft de kwaliteit van de service goed? - Is het contact met mijn accountmanager goed?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Zijn mijn gasten tevreden over de service, beleving, locatie, faciliteiten en het eten &amp; drinken?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Gebeurt de facturatie volgens afspraak?</a:t>
            </a:r>
          </a:p>
          <a:p>
            <a:endParaRPr lang="nl-NL" sz="1200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  <a:p>
            <a:endParaRPr lang="nl-NL" sz="1200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  <a:p>
            <a:endParaRPr lang="nl-NL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474974" y="4509120"/>
            <a:ext cx="797695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Touchpoints:</a:t>
            </a:r>
            <a:b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</a:b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-   Goede overdracht van Sales naar operationeel team;</a:t>
            </a:r>
          </a:p>
          <a:p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-   Uitvoeren van de training of meeting, zoals besproken met salesmanager;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Verwachtingen overtreffen;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Persoonlijke aandacht opdrachtgever (band creëren) gunstig voor de toekomst en nieuwe aanvragen;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Goed beeld van mogelijkheden van ZIN op locatie;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Duidelijke communicatie op locatie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Goede opvolging van opmerkingen en/of klachten.</a:t>
            </a:r>
          </a:p>
          <a:p>
            <a:endParaRPr lang="nl-NL" sz="1200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  <a:p>
            <a:endParaRPr lang="nl-NL" sz="1600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  <a:p>
            <a:endParaRPr lang="nl-NL" sz="1600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398278" y="596138"/>
            <a:ext cx="8040450" cy="130019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nl-NL" sz="4000" dirty="0">
                <a:solidFill>
                  <a:srgbClr val="C0252B"/>
                </a:solidFill>
                <a:latin typeface="Gill Sans MT" panose="020B0502020104020203" pitchFamily="34" charset="0"/>
                <a:ea typeface="Roboto Slab" pitchFamily="2" charset="0"/>
              </a:rPr>
              <a:t>JOURNEY </a:t>
            </a:r>
            <a:r>
              <a:rPr lang="nl-NL" sz="4000" b="1" dirty="0">
                <a:solidFill>
                  <a:srgbClr val="C0252B"/>
                </a:solidFill>
                <a:latin typeface="Gill Sans MT" panose="020B0502020104020203" pitchFamily="34" charset="0"/>
                <a:ea typeface="Roboto Slab" pitchFamily="2" charset="0"/>
              </a:rPr>
              <a:t>ZAKELIJKE GAST </a:t>
            </a:r>
          </a:p>
          <a:p>
            <a:r>
              <a:rPr lang="nl-NL" sz="4000" b="1" dirty="0">
                <a:solidFill>
                  <a:srgbClr val="C0252B"/>
                </a:solidFill>
                <a:latin typeface="Gill Sans MT" panose="020B0502020104020203" pitchFamily="34" charset="0"/>
                <a:ea typeface="Roboto Slab" pitchFamily="2" charset="0"/>
              </a:rPr>
              <a:t>met overnachting </a:t>
            </a:r>
          </a:p>
        </p:txBody>
      </p:sp>
    </p:spTree>
    <p:extLst>
      <p:ext uri="{BB962C8B-B14F-4D97-AF65-F5344CB8AC3E}">
        <p14:creationId xmlns:p14="http://schemas.microsoft.com/office/powerpoint/2010/main" val="3615135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1ED18D7F-8BD8-6C1A-D5CC-5759E8F469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80573075"/>
              </p:ext>
            </p:extLst>
          </p:nvPr>
        </p:nvGraphicFramePr>
        <p:xfrm>
          <a:off x="411474" y="1340768"/>
          <a:ext cx="797695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683568" y="4047855"/>
            <a:ext cx="1872208" cy="2189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411474" y="1381788"/>
            <a:ext cx="761691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1200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  <a:p>
            <a:endParaRPr lang="nl-NL" sz="1200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  <a:p>
            <a:endParaRPr lang="nl-NL" sz="1200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  <a:p>
            <a:endParaRPr lang="nl-NL" sz="1200" b="1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  <a:p>
            <a:r>
              <a:rPr lang="nl-NL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Klantfase: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Zou ik mijn omgeving ook aanraden een training of bijeenkomst bij ZIN te organiseren?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Past ZIN als training- en/of vergaderlocatie bij mijn organisatie?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Is er een goede, positieve sfeer in mijn contacten met ZIN?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Blijft ZIN zich continu door ontwikkelen?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Was het een succesvolle evaluatie? </a:t>
            </a:r>
            <a:endParaRPr lang="nl-NL" sz="1200" b="1" dirty="0"/>
          </a:p>
          <a:p>
            <a:pPr marL="171450" indent="-171450">
              <a:buFontTx/>
              <a:buChar char="-"/>
            </a:pPr>
            <a:endParaRPr lang="nl-NL" sz="1200" dirty="0">
              <a:solidFill>
                <a:schemeClr val="accent6">
                  <a:lumMod val="50000"/>
                  <a:lumOff val="50000"/>
                </a:schemeClr>
              </a:solidFill>
            </a:endParaRPr>
          </a:p>
          <a:p>
            <a:endParaRPr lang="nl-NL" dirty="0">
              <a:solidFill>
                <a:schemeClr val="accent6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474974" y="4553474"/>
            <a:ext cx="797695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Touchpoints:</a:t>
            </a:r>
            <a:b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</a:b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-   Klant als referentie vragen (quote) voor in offertes, </a:t>
            </a:r>
            <a:r>
              <a:rPr lang="nl-NL" sz="1200" dirty="0" err="1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social</a:t>
            </a: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 en op de website;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Vanuit breder oogpunt salesgesprekken voren (luisteren en adviseren);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Factuur en evaluatie binnen 5 werkdagen realiseren;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Snelle terugkoppeling bij vragen/opmerkingen etc.;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Nieuwsbrief; 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Streven naar een langdurig partnership.</a:t>
            </a:r>
          </a:p>
          <a:p>
            <a:pPr marL="171450" indent="-171450">
              <a:buFontTx/>
              <a:buChar char="-"/>
            </a:pPr>
            <a:endParaRPr lang="nl-NL" sz="1200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  <a:p>
            <a:endParaRPr lang="nl-NL" dirty="0">
              <a:solidFill>
                <a:schemeClr val="accent6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7E40B7BF-65C5-BD6F-0543-0888C49698F8}"/>
              </a:ext>
            </a:extLst>
          </p:cNvPr>
          <p:cNvSpPr txBox="1"/>
          <p:nvPr/>
        </p:nvSpPr>
        <p:spPr>
          <a:xfrm>
            <a:off x="398278" y="596138"/>
            <a:ext cx="8040450" cy="130019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nl-NL" sz="4000" dirty="0">
                <a:solidFill>
                  <a:srgbClr val="C0252B"/>
                </a:solidFill>
                <a:latin typeface="Gill Sans MT" panose="020B0502020104020203" pitchFamily="34" charset="0"/>
                <a:ea typeface="Roboto Slab" pitchFamily="2" charset="0"/>
              </a:rPr>
              <a:t>JOURNEY </a:t>
            </a:r>
            <a:r>
              <a:rPr lang="nl-NL" sz="4000" b="1" dirty="0">
                <a:solidFill>
                  <a:srgbClr val="C0252B"/>
                </a:solidFill>
                <a:latin typeface="Gill Sans MT" panose="020B0502020104020203" pitchFamily="34" charset="0"/>
                <a:ea typeface="Roboto Slab" pitchFamily="2" charset="0"/>
              </a:rPr>
              <a:t>ZAKELIJKE GAST </a:t>
            </a:r>
          </a:p>
          <a:p>
            <a:r>
              <a:rPr lang="nl-NL" sz="4000" b="1" dirty="0">
                <a:solidFill>
                  <a:srgbClr val="C0252B"/>
                </a:solidFill>
                <a:latin typeface="Gill Sans MT" panose="020B0502020104020203" pitchFamily="34" charset="0"/>
                <a:ea typeface="Roboto Slab" pitchFamily="2" charset="0"/>
              </a:rPr>
              <a:t>met overnachting </a:t>
            </a:r>
          </a:p>
        </p:txBody>
      </p:sp>
    </p:spTree>
    <p:extLst>
      <p:ext uri="{BB962C8B-B14F-4D97-AF65-F5344CB8AC3E}">
        <p14:creationId xmlns:p14="http://schemas.microsoft.com/office/powerpoint/2010/main" val="202715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kstvak 38"/>
          <p:cNvSpPr txBox="1"/>
          <p:nvPr/>
        </p:nvSpPr>
        <p:spPr>
          <a:xfrm>
            <a:off x="411474" y="523376"/>
            <a:ext cx="7976950" cy="684637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nl-NL" sz="4000" dirty="0">
                <a:solidFill>
                  <a:srgbClr val="C0252B"/>
                </a:solidFill>
                <a:latin typeface="Gill Sans MT" panose="020B0502020104020203" pitchFamily="34" charset="0"/>
                <a:ea typeface="Roboto Slab" pitchFamily="2" charset="0"/>
              </a:rPr>
              <a:t>CUSTOMER JOURNEY</a:t>
            </a:r>
            <a:endParaRPr lang="nl-NL" sz="4000" b="1" dirty="0">
              <a:solidFill>
                <a:srgbClr val="C0252B"/>
              </a:solidFill>
              <a:latin typeface="Gill Sans MT" panose="020B0502020104020203" pitchFamily="34" charset="0"/>
              <a:ea typeface="Roboto Slab" pitchFamily="2" charset="0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683568" y="4047855"/>
            <a:ext cx="1872208" cy="2189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23591040"/>
              </p:ext>
            </p:extLst>
          </p:nvPr>
        </p:nvGraphicFramePr>
        <p:xfrm>
          <a:off x="411474" y="836712"/>
          <a:ext cx="797695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kstvak 1"/>
          <p:cNvSpPr txBox="1"/>
          <p:nvPr/>
        </p:nvSpPr>
        <p:spPr>
          <a:xfrm>
            <a:off x="323528" y="4584030"/>
            <a:ext cx="8064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Bovenstaand geeft de fases weer die een prospect (en later klant) doorloopt. Tijdens iedere fase van de reis moet ZIN relevante informatie aanbieden</a:t>
            </a:r>
            <a:r>
              <a:rPr lang="nl-NL" sz="1600" dirty="0">
                <a:latin typeface="Gill Sans MT" panose="020B0502020104020203" pitchFamily="34" charset="0"/>
              </a:rPr>
              <a:t>. </a:t>
            </a:r>
            <a: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De aangeboden informatie en middelen zijn gekozen vanuit het perspectief van de verschillende doelgroepen.  De fases zijn voor deze doelgroepen in dit bestand ingevuld. </a:t>
            </a:r>
          </a:p>
          <a:p>
            <a:endParaRPr lang="nl-NL" sz="1600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  <a:p>
            <a:endParaRPr lang="nl-NL" sz="1600" dirty="0">
              <a:solidFill>
                <a:schemeClr val="tx1">
                  <a:lumMod val="50000"/>
                  <a:lumOff val="50000"/>
                </a:schemeClr>
              </a:solidFill>
              <a:highlight>
                <a:srgbClr val="00FF00"/>
              </a:highlight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901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5A76FA4D-75AF-C09D-CFF6-3E97090788FA}"/>
              </a:ext>
            </a:extLst>
          </p:cNvPr>
          <p:cNvGraphicFramePr/>
          <p:nvPr/>
        </p:nvGraphicFramePr>
        <p:xfrm>
          <a:off x="411474" y="1340768"/>
          <a:ext cx="797695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9" name="Tekstvak 38"/>
          <p:cNvSpPr txBox="1"/>
          <p:nvPr/>
        </p:nvSpPr>
        <p:spPr>
          <a:xfrm>
            <a:off x="411474" y="523376"/>
            <a:ext cx="8040450" cy="623082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nl-NL" sz="3600" dirty="0">
                <a:solidFill>
                  <a:srgbClr val="C0252B"/>
                </a:solidFill>
                <a:latin typeface="Gill Sans MT" panose="020B0502020104020203" pitchFamily="34" charset="0"/>
                <a:ea typeface="Roboto Slab" pitchFamily="2" charset="0"/>
              </a:rPr>
              <a:t>JOURNEY </a:t>
            </a:r>
            <a:r>
              <a:rPr lang="nl-NL" sz="3600" b="1" dirty="0">
                <a:solidFill>
                  <a:srgbClr val="C0252B"/>
                </a:solidFill>
                <a:latin typeface="Gill Sans MT" panose="020B0502020104020203" pitchFamily="34" charset="0"/>
                <a:ea typeface="Roboto Slab" pitchFamily="2" charset="0"/>
              </a:rPr>
              <a:t>ZAKELIJKE GAST 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683568" y="4047855"/>
            <a:ext cx="1872208" cy="2189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402470" y="1315618"/>
            <a:ext cx="761691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Prospectfase: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Ik ben op zoek naar een representatieve locatie voor een training of meeting;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k ben op zoek naar een locatie die impact maakt;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Ik ben op zoek naar een locatie die uitgebreide faciliteiten biedt;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Ik ben op zoek naar een locatie die de juiste sfeer creëert en bij mijn meeting past;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Ik wil een training volgen op het gebied van werkgeluk, zorg of onderwijs.</a:t>
            </a:r>
          </a:p>
          <a:p>
            <a:pPr marL="171450" indent="-171450">
              <a:buFontTx/>
              <a:buChar char="-"/>
            </a:pPr>
            <a:endParaRPr lang="nl-NL" sz="1200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rgbClr val="FF0000"/>
                </a:solidFill>
                <a:latin typeface="Gill Sans MT" panose="020B0502020104020203" pitchFamily="34" charset="0"/>
              </a:rPr>
              <a:t>Academie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rgbClr val="FF0000"/>
                </a:solidFill>
                <a:latin typeface="Gill Sans MT" panose="020B0502020104020203" pitchFamily="34" charset="0"/>
              </a:rPr>
              <a:t>Ik wil een training boeken op het gebied van zingeving en werk (</a:t>
            </a:r>
            <a:r>
              <a:rPr lang="nl-NL" sz="1200" dirty="0" err="1">
                <a:solidFill>
                  <a:srgbClr val="FF0000"/>
                </a:solidFill>
                <a:latin typeface="Gill Sans MT" panose="020B0502020104020203" pitchFamily="34" charset="0"/>
              </a:rPr>
              <a:t>all</a:t>
            </a:r>
            <a:r>
              <a:rPr lang="nl-NL" sz="1200" dirty="0">
                <a:solidFill>
                  <a:srgbClr val="FF0000"/>
                </a:solidFill>
                <a:latin typeface="Gill Sans MT" panose="020B0502020104020203" pitchFamily="34" charset="0"/>
              </a:rPr>
              <a:t>)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rgbClr val="FF0000"/>
                </a:solidFill>
                <a:latin typeface="Gill Sans MT" panose="020B0502020104020203" pitchFamily="34" charset="0"/>
              </a:rPr>
              <a:t>Ik wil een maatwerk training laten ontwikkelen </a:t>
            </a:r>
            <a:r>
              <a:rPr lang="nl-NL" sz="1200" dirty="0" err="1">
                <a:solidFill>
                  <a:srgbClr val="FF0000"/>
                </a:solidFill>
                <a:latin typeface="Gill Sans MT" panose="020B0502020104020203" pitchFamily="34" charset="0"/>
              </a:rPr>
              <a:t>nav</a:t>
            </a:r>
            <a:r>
              <a:rPr lang="nl-NL" sz="1200" dirty="0">
                <a:solidFill>
                  <a:srgbClr val="FF0000"/>
                </a:solidFill>
                <a:latin typeface="Gill Sans MT" panose="020B0502020104020203" pitchFamily="34" charset="0"/>
              </a:rPr>
              <a:t> leerwens op het gebied van zingeving en werk (Maatwerk)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rgbClr val="FF0000"/>
                </a:solidFill>
                <a:latin typeface="Gill Sans MT" panose="020B0502020104020203" pitchFamily="34" charset="0"/>
              </a:rPr>
              <a:t>Ik ben op zoek naar een training voor onze medewerkers en teams (In Company)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rgbClr val="FF0000"/>
                </a:solidFill>
                <a:latin typeface="Gill Sans MT" panose="020B0502020104020203" pitchFamily="34" charset="0"/>
              </a:rPr>
              <a:t>Ik heb een opleidingsbudget en wil graag een training volgen op het gebied van zingeving en werk (individu)</a:t>
            </a:r>
            <a:b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</a:br>
            <a:b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</a:br>
            <a:endParaRPr lang="nl-NL" sz="1200" dirty="0">
              <a:solidFill>
                <a:srgbClr val="FF0000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474974" y="4509120"/>
            <a:ext cx="79769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Touchpoints:</a:t>
            </a:r>
            <a:endParaRPr lang="nl-NL" sz="1200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Transparante en representatieve website;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Laagdrempelige reserveringsmogelijkheden;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Uitgebreide informatie rondom training- en meeting-ruimtes;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Duidelijke/sterke visie ‘brand’ ZIN;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Google advertising ZIN op training- en meeting-locatie Vught;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Organische </a:t>
            </a:r>
            <a:r>
              <a:rPr lang="nl-NL" sz="1200" dirty="0" err="1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social</a:t>
            </a: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 media berichten over trainingen- en meetings bij ZIN;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Corporate fotografie of video van locatie als training- en meeting-locatie.</a:t>
            </a:r>
          </a:p>
          <a:p>
            <a:br>
              <a:rPr lang="nl-NL" sz="1400" i="1" dirty="0">
                <a:solidFill>
                  <a:schemeClr val="accent6">
                    <a:lumMod val="50000"/>
                    <a:lumOff val="50000"/>
                  </a:schemeClr>
                </a:solidFill>
              </a:rPr>
            </a:br>
            <a:endParaRPr lang="nl-NL" sz="1600" dirty="0">
              <a:solidFill>
                <a:schemeClr val="accent6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734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8E8B6631-B129-43FB-155B-AA000CD2DAFD}"/>
              </a:ext>
            </a:extLst>
          </p:cNvPr>
          <p:cNvGraphicFramePr/>
          <p:nvPr/>
        </p:nvGraphicFramePr>
        <p:xfrm>
          <a:off x="483482" y="1412776"/>
          <a:ext cx="797695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9" name="Tekstvak 38"/>
          <p:cNvSpPr txBox="1"/>
          <p:nvPr/>
        </p:nvSpPr>
        <p:spPr>
          <a:xfrm>
            <a:off x="411474" y="523376"/>
            <a:ext cx="8040450" cy="117708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nl-NL" sz="3600" dirty="0">
                <a:solidFill>
                  <a:srgbClr val="C0252B"/>
                </a:solidFill>
                <a:latin typeface="Gill Sans MT" panose="020B0502020104020203" pitchFamily="34" charset="0"/>
                <a:ea typeface="Roboto Slab" pitchFamily="2" charset="0"/>
              </a:rPr>
              <a:t>JOURNEY </a:t>
            </a:r>
            <a:r>
              <a:rPr lang="nl-NL" sz="3600" b="1" dirty="0">
                <a:solidFill>
                  <a:srgbClr val="C0252B"/>
                </a:solidFill>
                <a:latin typeface="Gill Sans MT" panose="020B0502020104020203" pitchFamily="34" charset="0"/>
                <a:ea typeface="Roboto Slab" pitchFamily="2" charset="0"/>
              </a:rPr>
              <a:t>ZAKELIJKE GAST </a:t>
            </a:r>
          </a:p>
          <a:p>
            <a:endParaRPr lang="nl-NL" sz="3600" dirty="0">
              <a:solidFill>
                <a:srgbClr val="C0252B"/>
              </a:solidFill>
              <a:latin typeface="Gill Sans MT" panose="020B0502020104020203" pitchFamily="34" charset="0"/>
              <a:ea typeface="Roboto Slab" pitchFamily="2" charset="0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683568" y="4047855"/>
            <a:ext cx="1872208" cy="2189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399052" y="1765174"/>
            <a:ext cx="87449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Leadfase: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Wat zijn de kosten?			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Is de locatie beschikbaar?			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Zijn de mogelijkheden uitgebreid genoeg?		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Sluit de locatie aan op het doel van mijn bijeenkomst?	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Is de locatie goed bereikbaar?		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Wat is de ervaring van anderen over trainingen en meetings bij ZIN?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Wat is het traject dat ik doorloop naar de training of meeting toe?</a:t>
            </a:r>
          </a:p>
          <a:p>
            <a:b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</a:br>
            <a:endParaRPr lang="nl-NL" dirty="0">
              <a:latin typeface="Gill Sans MT" panose="020B0502020104020203" pitchFamily="34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411474" y="4617710"/>
            <a:ext cx="86250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Touchpoints:</a:t>
            </a:r>
            <a:endParaRPr lang="nl-NL" sz="1200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Referenties en quotes van huidige klanten weergeven op de website;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Meeting-arrangementen met opstellingen en prijzen duidelijk weergeven op website;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Offerteaanvraag prominent op de website;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Belofte binnen [x-aantal] dagen een offerte; 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Contactmogelijkheden duidelijk en laagdrempelig op de website;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Salescontactpersoon als aanspreekpunt communiceren;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Behaalde certificaten (Green </a:t>
            </a:r>
            <a:r>
              <a:rPr lang="nl-NL" sz="1200" dirty="0" err="1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Key</a:t>
            </a: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 etc.) prominent op website weergeven;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Goede en duidelijke offerte aanbieden.</a:t>
            </a:r>
            <a:b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</a:br>
            <a:endParaRPr lang="nl-NL" sz="1200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512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4D7CFEA5-BFD5-B42F-726D-439A4C57A055}"/>
              </a:ext>
            </a:extLst>
          </p:cNvPr>
          <p:cNvGraphicFramePr/>
          <p:nvPr/>
        </p:nvGraphicFramePr>
        <p:xfrm>
          <a:off x="411474" y="1484784"/>
          <a:ext cx="797695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9" name="Tekstvak 38"/>
          <p:cNvSpPr txBox="1"/>
          <p:nvPr/>
        </p:nvSpPr>
        <p:spPr>
          <a:xfrm>
            <a:off x="411474" y="523376"/>
            <a:ext cx="8040450" cy="623082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nl-NL" sz="3600" dirty="0">
                <a:solidFill>
                  <a:srgbClr val="C0252B"/>
                </a:solidFill>
                <a:latin typeface="Gill Sans MT" panose="020B0502020104020203" pitchFamily="34" charset="0"/>
                <a:ea typeface="Roboto Slab" pitchFamily="2" charset="0"/>
              </a:rPr>
              <a:t>JOURNEY </a:t>
            </a:r>
            <a:r>
              <a:rPr lang="nl-NL" sz="3600" b="1" dirty="0">
                <a:solidFill>
                  <a:srgbClr val="C0252B"/>
                </a:solidFill>
                <a:latin typeface="Gill Sans MT" panose="020B0502020104020203" pitchFamily="34" charset="0"/>
                <a:ea typeface="Roboto Slab" pitchFamily="2" charset="0"/>
              </a:rPr>
              <a:t>ZAKELIJKE GAST 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398278" y="1737390"/>
            <a:ext cx="76169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Klantfase: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Is de prijs-kwaliteitsverhouding naar verwachting (marktconform)?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Wordt er geluisterd naar mijn behoeften?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Heb ik een volledig beeld van mijn training of meeting?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Zijn mijn wensen goed door vertaald naar de offerte?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Is het contact met Salesmanager naar wens?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Ben ik goed ondersteund en ontzorgd?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Word ik verrast en/of geïnspireerd?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Is ZIN als locatie de juiste keuze?</a:t>
            </a:r>
          </a:p>
          <a:p>
            <a:endParaRPr lang="nl-NL" sz="1200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474974" y="4833734"/>
            <a:ext cx="79769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Touchpoints:</a:t>
            </a:r>
            <a:endParaRPr lang="nl-NL" sz="1200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Inhoudelijke vragen stellen tijdens telefonisch gesprek over offerte;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Overzichtelijke offerte uitbrengen;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Inspirerende en verrassende offerte aanleveren;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Marktprijzen kennen;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Goed telefonisch bereikbaar zijn en snel schakelen;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Ontzorgen van de klant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Expertise laten zien tijdens salesgesprekken.</a:t>
            </a:r>
          </a:p>
          <a:p>
            <a:endParaRPr lang="nl-NL" sz="1200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  <a:p>
            <a:endParaRPr lang="nl-NL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  <a:p>
            <a:endParaRPr lang="nl-NL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586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B545F37B-3CB2-8849-6296-2661B844C66E}"/>
              </a:ext>
            </a:extLst>
          </p:cNvPr>
          <p:cNvGraphicFramePr/>
          <p:nvPr/>
        </p:nvGraphicFramePr>
        <p:xfrm>
          <a:off x="411474" y="1340768"/>
          <a:ext cx="797695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kstvak 1"/>
          <p:cNvSpPr txBox="1"/>
          <p:nvPr/>
        </p:nvSpPr>
        <p:spPr>
          <a:xfrm>
            <a:off x="474974" y="2060848"/>
            <a:ext cx="769742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Klantfase:</a:t>
            </a:r>
          </a:p>
          <a:p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-   Hoe verhoudt de prijs zich tot de kwaliteit van de service? 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Worden mijn verwachtingen waargemaakt?</a:t>
            </a:r>
          </a:p>
          <a:p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-   Is de locatie goed te vinden? </a:t>
            </a:r>
          </a:p>
          <a:p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-   Blijft de kwaliteit van de service goed? - Is het contact met mijn accountmanager goed?</a:t>
            </a:r>
          </a:p>
          <a:p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-   Zijn mijn gasten tevreden over de service, beleving, locatie, faciliteiten en het eten &amp; drinken?</a:t>
            </a:r>
          </a:p>
          <a:p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-   Gebeurt de facturatie volgens afspraak?</a:t>
            </a:r>
          </a:p>
          <a:p>
            <a:endParaRPr lang="nl-NL" sz="1200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  <a:p>
            <a:endParaRPr lang="nl-NL" sz="1200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  <a:p>
            <a:endParaRPr lang="nl-NL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474974" y="4509120"/>
            <a:ext cx="797695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Touchpoints:</a:t>
            </a:r>
            <a:b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</a:b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-   Goede overdracht van Sales naar operationeel team;</a:t>
            </a:r>
          </a:p>
          <a:p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-   Uitvoeren van de training of meeting, zoals besproken met salesmanager;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Verwachtingen overtreffen;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Persoonlijke aandacht opdrachtgever (band creëren) gunstig voor de toekomst en nieuwe aanvragen;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Goed beeld van mogelijkheden van ZIN op locatie;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Duidelijke communicatie op locatie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Goede opvolging van opmerkingen en/of klachten.</a:t>
            </a:r>
          </a:p>
          <a:p>
            <a:endParaRPr lang="nl-NL" sz="1200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  <a:p>
            <a:endParaRPr lang="nl-NL" sz="1600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  <a:p>
            <a:endParaRPr lang="nl-NL" sz="1600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398278" y="596138"/>
            <a:ext cx="8040450" cy="684637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nl-NL" sz="4000" dirty="0">
                <a:solidFill>
                  <a:srgbClr val="C0252B"/>
                </a:solidFill>
                <a:latin typeface="Gill Sans MT" panose="020B0502020104020203" pitchFamily="34" charset="0"/>
                <a:ea typeface="Roboto Slab" pitchFamily="2" charset="0"/>
              </a:rPr>
              <a:t>JOURNEY </a:t>
            </a:r>
            <a:r>
              <a:rPr lang="nl-NL" sz="4000" b="1" dirty="0">
                <a:solidFill>
                  <a:srgbClr val="C0252B"/>
                </a:solidFill>
                <a:latin typeface="Gill Sans MT" panose="020B0502020104020203" pitchFamily="34" charset="0"/>
                <a:ea typeface="Roboto Slab" pitchFamily="2" charset="0"/>
              </a:rPr>
              <a:t>ZAKELIJKE GAST </a:t>
            </a:r>
          </a:p>
        </p:txBody>
      </p:sp>
    </p:spTree>
    <p:extLst>
      <p:ext uri="{BB962C8B-B14F-4D97-AF65-F5344CB8AC3E}">
        <p14:creationId xmlns:p14="http://schemas.microsoft.com/office/powerpoint/2010/main" val="3529795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1ED18D7F-8BD8-6C1A-D5CC-5759E8F469C6}"/>
              </a:ext>
            </a:extLst>
          </p:cNvPr>
          <p:cNvGraphicFramePr/>
          <p:nvPr/>
        </p:nvGraphicFramePr>
        <p:xfrm>
          <a:off x="411474" y="1340768"/>
          <a:ext cx="797695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683568" y="4047855"/>
            <a:ext cx="1872208" cy="2189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411474" y="1381788"/>
            <a:ext cx="761691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1200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  <a:p>
            <a:endParaRPr lang="nl-NL" sz="1200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  <a:p>
            <a:endParaRPr lang="nl-NL" sz="1200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  <a:p>
            <a:endParaRPr lang="nl-NL" sz="1200" b="1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  <a:p>
            <a:r>
              <a:rPr lang="nl-NL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Klantfase: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Zou ik mijn omgeving ook aanraden een training of bijeenkomst bij ZIN te organiseren?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Past ZIN als training- en/of vergaderlocatie bij mijn organisatie?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Is er een goede, positieve sfeer in mijn contacten met ZIN?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Blijft ZIN zich continu door ontwikkelen?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Was het een succesvolle evaluatie? </a:t>
            </a:r>
            <a:endParaRPr lang="nl-NL" sz="1200" b="1" dirty="0"/>
          </a:p>
          <a:p>
            <a:pPr marL="171450" indent="-171450">
              <a:buFontTx/>
              <a:buChar char="-"/>
            </a:pPr>
            <a:endParaRPr lang="nl-NL" sz="1200" dirty="0">
              <a:solidFill>
                <a:schemeClr val="accent6">
                  <a:lumMod val="50000"/>
                  <a:lumOff val="50000"/>
                </a:schemeClr>
              </a:solidFill>
            </a:endParaRPr>
          </a:p>
          <a:p>
            <a:endParaRPr lang="nl-NL" dirty="0">
              <a:solidFill>
                <a:schemeClr val="accent6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474974" y="4553474"/>
            <a:ext cx="797695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Touchpoints:</a:t>
            </a:r>
            <a:b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</a:b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-   Klant als referentie vragen (quote) voor in offertes, </a:t>
            </a:r>
            <a:r>
              <a:rPr lang="nl-NL" sz="1200" dirty="0" err="1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social</a:t>
            </a: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 en op de website;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Vanuit breder oogpunt salesgesprekken voren (luisteren en adviseren);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Factuur en evaluatie binnen 5 werkdagen realiseren;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Snelle terugkoppeling bij vragen/opmerkingen etc.;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Nieuwsbrief; 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Streven naar een langdurig partnership.</a:t>
            </a:r>
          </a:p>
          <a:p>
            <a:pPr marL="171450" indent="-171450">
              <a:buFontTx/>
              <a:buChar char="-"/>
            </a:pPr>
            <a:endParaRPr lang="nl-NL" sz="1200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  <a:p>
            <a:endParaRPr lang="nl-NL" dirty="0">
              <a:solidFill>
                <a:schemeClr val="accent6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7E40B7BF-65C5-BD6F-0543-0888C49698F8}"/>
              </a:ext>
            </a:extLst>
          </p:cNvPr>
          <p:cNvSpPr txBox="1"/>
          <p:nvPr/>
        </p:nvSpPr>
        <p:spPr>
          <a:xfrm>
            <a:off x="398278" y="596138"/>
            <a:ext cx="8040450" cy="684637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nl-NL" sz="4000" dirty="0">
                <a:solidFill>
                  <a:srgbClr val="C0252B"/>
                </a:solidFill>
                <a:latin typeface="Gill Sans MT" panose="020B0502020104020203" pitchFamily="34" charset="0"/>
                <a:ea typeface="Roboto Slab" pitchFamily="2" charset="0"/>
              </a:rPr>
              <a:t>JOURNEY </a:t>
            </a:r>
            <a:r>
              <a:rPr lang="nl-NL" sz="4000" b="1" dirty="0">
                <a:solidFill>
                  <a:srgbClr val="C0252B"/>
                </a:solidFill>
                <a:latin typeface="Gill Sans MT" panose="020B0502020104020203" pitchFamily="34" charset="0"/>
                <a:ea typeface="Roboto Slab" pitchFamily="2" charset="0"/>
              </a:rPr>
              <a:t>ZAKELIJKE GAST </a:t>
            </a:r>
          </a:p>
        </p:txBody>
      </p:sp>
    </p:spTree>
    <p:extLst>
      <p:ext uri="{BB962C8B-B14F-4D97-AF65-F5344CB8AC3E}">
        <p14:creationId xmlns:p14="http://schemas.microsoft.com/office/powerpoint/2010/main" val="1084260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5A76FA4D-75AF-C09D-CFF6-3E97090788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41559712"/>
              </p:ext>
            </p:extLst>
          </p:nvPr>
        </p:nvGraphicFramePr>
        <p:xfrm>
          <a:off x="411474" y="1340768"/>
          <a:ext cx="797695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9" name="Tekstvak 38"/>
          <p:cNvSpPr txBox="1"/>
          <p:nvPr/>
        </p:nvSpPr>
        <p:spPr>
          <a:xfrm>
            <a:off x="411474" y="523376"/>
            <a:ext cx="8040450" cy="117708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nl-NL" sz="3600" dirty="0">
                <a:solidFill>
                  <a:srgbClr val="C0252B"/>
                </a:solidFill>
                <a:latin typeface="Gill Sans MT" panose="020B0502020104020203" pitchFamily="34" charset="0"/>
                <a:ea typeface="Roboto Slab" pitchFamily="2" charset="0"/>
              </a:rPr>
              <a:t>JOURNEY </a:t>
            </a:r>
            <a:r>
              <a:rPr lang="nl-NL" sz="3600" b="1" dirty="0">
                <a:solidFill>
                  <a:srgbClr val="C0252B"/>
                </a:solidFill>
                <a:latin typeface="Gill Sans MT" panose="020B0502020104020203" pitchFamily="34" charset="0"/>
                <a:ea typeface="Roboto Slab" pitchFamily="2" charset="0"/>
              </a:rPr>
              <a:t>ZAKELIJKE GAST </a:t>
            </a:r>
          </a:p>
          <a:p>
            <a:r>
              <a:rPr lang="nl-NL" sz="3600" b="1" dirty="0">
                <a:solidFill>
                  <a:srgbClr val="C0252B"/>
                </a:solidFill>
                <a:latin typeface="Gill Sans MT" panose="020B0502020104020203" pitchFamily="34" charset="0"/>
                <a:ea typeface="Roboto Slab" pitchFamily="2" charset="0"/>
              </a:rPr>
              <a:t>met overnachting 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683568" y="4047855"/>
            <a:ext cx="1872208" cy="2189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411474" y="1794864"/>
            <a:ext cx="76169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Prospectfase: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Ik ben op zoek naar een representatieve locatie voor een training of meeting;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k ben op zoek naar een locatie die impact maakt;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Ik ben op zoek naar een locatie die uitgebreide faciliteiten biedt;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Ik ben op zoek naar een locatie die de juiste sfeer creëert en bij mijn meeting past;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Ik ben op zoek naar een training- of meeting-locatie waar ik ook kan overnachten;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Ik wil een training volgen op het gebied van werkgeluk, zorg of onderwijs.</a:t>
            </a:r>
            <a:b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</a:br>
            <a:b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</a:br>
            <a:endParaRPr lang="nl-NL" sz="1200" dirty="0">
              <a:solidFill>
                <a:srgbClr val="FF0000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474974" y="4509120"/>
            <a:ext cx="79769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Touchpoints:</a:t>
            </a:r>
            <a:endParaRPr lang="nl-NL" sz="1200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Transparante en representatieve website;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Laagdrempelige reserveringsmogelijkheden;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Uitgebreide informatie rondom training- en meeting-ruimtes;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Duidelijke/sterke visie ‘brand’ ZIN;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Google advertising ZIN op training- en meeting-locatie Vught;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Organische </a:t>
            </a:r>
            <a:r>
              <a:rPr lang="nl-NL" sz="1200" dirty="0" err="1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social</a:t>
            </a: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 media berichten over trainingen- en meetings bij ZIN;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Corporate fotografie of video van locatie als training- en meeting-locatie.</a:t>
            </a:r>
          </a:p>
          <a:p>
            <a:br>
              <a:rPr lang="nl-NL" sz="1400" i="1" dirty="0">
                <a:solidFill>
                  <a:schemeClr val="accent6">
                    <a:lumMod val="50000"/>
                    <a:lumOff val="50000"/>
                  </a:schemeClr>
                </a:solidFill>
              </a:rPr>
            </a:br>
            <a:endParaRPr lang="nl-NL" sz="1600" dirty="0">
              <a:solidFill>
                <a:schemeClr val="accent6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10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8E8B6631-B129-43FB-155B-AA000CD2DA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2181960"/>
              </p:ext>
            </p:extLst>
          </p:nvPr>
        </p:nvGraphicFramePr>
        <p:xfrm>
          <a:off x="483482" y="1412776"/>
          <a:ext cx="797695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9" name="Tekstvak 38"/>
          <p:cNvSpPr txBox="1"/>
          <p:nvPr/>
        </p:nvSpPr>
        <p:spPr>
          <a:xfrm>
            <a:off x="411474" y="523376"/>
            <a:ext cx="8040450" cy="1731078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nl-NL" sz="3600" dirty="0">
                <a:solidFill>
                  <a:srgbClr val="C0252B"/>
                </a:solidFill>
                <a:latin typeface="Gill Sans MT" panose="020B0502020104020203" pitchFamily="34" charset="0"/>
                <a:ea typeface="Roboto Slab" pitchFamily="2" charset="0"/>
              </a:rPr>
              <a:t>JOURNEY </a:t>
            </a:r>
            <a:r>
              <a:rPr lang="nl-NL" sz="3600" b="1" dirty="0">
                <a:solidFill>
                  <a:srgbClr val="C0252B"/>
                </a:solidFill>
                <a:latin typeface="Gill Sans MT" panose="020B0502020104020203" pitchFamily="34" charset="0"/>
                <a:ea typeface="Roboto Slab" pitchFamily="2" charset="0"/>
              </a:rPr>
              <a:t>ZAKELIJKE GAST </a:t>
            </a:r>
          </a:p>
          <a:p>
            <a:r>
              <a:rPr lang="nl-NL" sz="3600" b="1" dirty="0">
                <a:solidFill>
                  <a:srgbClr val="C0252B"/>
                </a:solidFill>
                <a:latin typeface="Gill Sans MT" panose="020B0502020104020203" pitchFamily="34" charset="0"/>
                <a:ea typeface="Roboto Slab" pitchFamily="2" charset="0"/>
              </a:rPr>
              <a:t>met overnachting </a:t>
            </a:r>
          </a:p>
          <a:p>
            <a:endParaRPr lang="nl-NL" sz="3600" dirty="0">
              <a:solidFill>
                <a:srgbClr val="C0252B"/>
              </a:solidFill>
              <a:latin typeface="Gill Sans MT" panose="020B0502020104020203" pitchFamily="34" charset="0"/>
              <a:ea typeface="Roboto Slab" pitchFamily="2" charset="0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683568" y="4047855"/>
            <a:ext cx="1872208" cy="2189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399052" y="1765174"/>
            <a:ext cx="874494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Leadfase: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Wat zijn de kosten?			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Is de locatie beschikbaar?			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Zijn de mogelijkheden uitgebreid genoeg?		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Sluit de locatie aan op het doel van mijn bijeenkomst?	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Is de locatie goed bereikbaar?		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Voldoen de verblijfmogelijkheden?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Wat is de ervaring van anderen over trainingen en meetings bij ZIN?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Wat is het traject dat ik doorloop naar de training of meeting toe?</a:t>
            </a:r>
          </a:p>
          <a:p>
            <a:b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</a:br>
            <a:endParaRPr lang="nl-NL" dirty="0">
              <a:latin typeface="Gill Sans MT" panose="020B0502020104020203" pitchFamily="34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411474" y="4617710"/>
            <a:ext cx="86250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Touchpoints:</a:t>
            </a:r>
            <a:endParaRPr lang="nl-NL" sz="1200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Referenties en quotes van huidige klanten weergeven op de website;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Meeting-arrangementen met opstellingen en prijzen duidelijk weergeven op website;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Offerteaanvraag prominent op de website;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Verwijzing naar overnachtingsmogelijkheden op locatie;	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Belofte binnen [x-aantal] dagen een offerte; 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Contactmogelijkheden duidelijk en laagdrempelig op de website;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Salescontactpersoon als aanspreekpunt communiceren;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Behaalde certificaten (Green </a:t>
            </a:r>
            <a:r>
              <a:rPr lang="nl-NL" sz="1200" dirty="0" err="1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Key</a:t>
            </a: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 etc.) prominent op website weergeven;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Goede en duidelijke offerte aanbieden.</a:t>
            </a:r>
            <a:br>
              <a:rPr lang="nl-NL" sz="1200" dirty="0">
                <a:solidFill>
                  <a:schemeClr val="accent6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</a:br>
            <a:endParaRPr lang="nl-NL" sz="1200" dirty="0">
              <a:solidFill>
                <a:schemeClr val="accent6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16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Kantoorthema">
  <a:themeElements>
    <a:clrScheme name="Aangepast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D5A10F"/>
      </a:accent1>
      <a:accent2>
        <a:srgbClr val="D5A10F"/>
      </a:accent2>
      <a:accent3>
        <a:srgbClr val="063E74"/>
      </a:accent3>
      <a:accent4>
        <a:srgbClr val="063E74"/>
      </a:accent4>
      <a:accent5>
        <a:srgbClr val="D5A10F"/>
      </a:accent5>
      <a:accent6>
        <a:srgbClr val="000000"/>
      </a:accent6>
      <a:hlink>
        <a:srgbClr val="063E74"/>
      </a:hlink>
      <a:folHlink>
        <a:srgbClr val="D5A10F"/>
      </a:folHlink>
    </a:clrScheme>
    <a:fontScheme name="Hutten">
      <a:majorFont>
        <a:latin typeface="ITC Novarese Std Book"/>
        <a:ea typeface=""/>
        <a:cs typeface=""/>
      </a:majorFont>
      <a:minorFont>
        <a:latin typeface="ITC Novarese Std Book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7642E7B36ED242929A2351DCBC67F5" ma:contentTypeVersion="11" ma:contentTypeDescription="Een nieuw document maken." ma:contentTypeScope="" ma:versionID="ccb98911d38c4e5e9854cee08a91ad1b">
  <xsd:schema xmlns:xsd="http://www.w3.org/2001/XMLSchema" xmlns:xs="http://www.w3.org/2001/XMLSchema" xmlns:p="http://schemas.microsoft.com/office/2006/metadata/properties" xmlns:ns2="970b8964-efc5-4bf3-adfc-75c38ca010c9" xmlns:ns3="7a959d3d-9920-4a47-8cf6-1ff3ba518f52" targetNamespace="http://schemas.microsoft.com/office/2006/metadata/properties" ma:root="true" ma:fieldsID="8eaeeab4a5bd2e7000cc4296084c7d35" ns2:_="" ns3:_="">
    <xsd:import namespace="970b8964-efc5-4bf3-adfc-75c38ca010c9"/>
    <xsd:import namespace="7a959d3d-9920-4a47-8cf6-1ff3ba518f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0b8964-efc5-4bf3-adfc-75c38ca010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959d3d-9920-4a47-8cf6-1ff3ba518f5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53FE6B-949A-44EB-B6EC-48006AAE0A24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  <ds:schemaRef ds:uri="7a959d3d-9920-4a47-8cf6-1ff3ba518f52"/>
    <ds:schemaRef ds:uri="970b8964-efc5-4bf3-adfc-75c38ca010c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24821AE-7D4A-450A-827F-72A7432490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4DB187-4914-4BCB-8724-2C84365705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0b8964-efc5-4bf3-adfc-75c38ca010c9"/>
    <ds:schemaRef ds:uri="7a959d3d-9920-4a47-8cf6-1ff3ba518f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61512</TotalTime>
  <Words>1523</Words>
  <Application>Microsoft Macintosh PowerPoint</Application>
  <PresentationFormat>Diavoorstelling (4:3)</PresentationFormat>
  <Paragraphs>233</Paragraphs>
  <Slides>12</Slides>
  <Notes>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Calibri</vt:lpstr>
      <vt:lpstr>Gill Sans MT</vt:lpstr>
      <vt:lpstr>ITC Novarese Std Book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Hutten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l.borsten</dc:creator>
  <cp:lastModifiedBy>j.donderwinkel@outlook.com</cp:lastModifiedBy>
  <cp:revision>925</cp:revision>
  <cp:lastPrinted>2015-01-05T15:22:14Z</cp:lastPrinted>
  <dcterms:created xsi:type="dcterms:W3CDTF">2011-09-22T11:24:03Z</dcterms:created>
  <dcterms:modified xsi:type="dcterms:W3CDTF">2025-05-02T14:57:11Z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0x010100847642E7B36ED242929A2351DCBC67F5</vt:lpwstr>
  </property>
  <property fmtid="{D5CDD505-2E9C-101B-9397-08002B2CF9AE}" pid="3" name="Order">
    <vt:r8>2066800</vt:r8>
  </property>
</Properties>
</file>