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theme/theme2.xml" ContentType="application/vnd.openxmlformats-officedocument.theme+xml"/>
  <Override PartName="/ppt/notesSlides/notesSlide1.xml" ContentType="application/vnd.openxmlformats-officedocument.presentationml.notesSlide+xml"/>
  <Override PartName="/ppt/ink/ink2.xml" ContentType="application/inkml+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ink/ink4.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19"/>
  </p:notesMasterIdLst>
  <p:sldIdLst>
    <p:sldId id="258" r:id="rId2"/>
    <p:sldId id="286" r:id="rId3"/>
    <p:sldId id="260" r:id="rId4"/>
    <p:sldId id="276" r:id="rId5"/>
    <p:sldId id="259" r:id="rId6"/>
    <p:sldId id="564" r:id="rId7"/>
    <p:sldId id="271" r:id="rId8"/>
    <p:sldId id="559" r:id="rId9"/>
    <p:sldId id="560" r:id="rId10"/>
    <p:sldId id="561" r:id="rId11"/>
    <p:sldId id="562" r:id="rId12"/>
    <p:sldId id="261" r:id="rId13"/>
    <p:sldId id="563" r:id="rId14"/>
    <p:sldId id="263" r:id="rId15"/>
    <p:sldId id="288" r:id="rId16"/>
    <p:sldId id="266" r:id="rId17"/>
    <p:sldId id="287"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2B30"/>
    <a:srgbClr val="E3D6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18"/>
    <p:restoredTop sz="88144"/>
  </p:normalViewPr>
  <p:slideViewPr>
    <p:cSldViewPr snapToGrid="0">
      <p:cViewPr varScale="1">
        <p:scale>
          <a:sx n="128" d="100"/>
          <a:sy n="128" d="100"/>
        </p:scale>
        <p:origin x="1024" y="184"/>
      </p:cViewPr>
      <p:guideLst/>
    </p:cSldViewPr>
  </p:slideViewPr>
  <p:notesTextViewPr>
    <p:cViewPr>
      <p:scale>
        <a:sx n="80" d="100"/>
        <a:sy n="8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4D7C82-A013-4E2D-92DC-3B4FB39B1191}" type="doc">
      <dgm:prSet loTypeId="urn:microsoft.com/office/officeart/2018/5/layout/IconLeafLabelList" loCatId="icon" qsTypeId="urn:microsoft.com/office/officeart/2005/8/quickstyle/3d1" qsCatId="3D" csTypeId="urn:microsoft.com/office/officeart/2018/5/colors/Iconchunking_neutralicon_accent1_2" csCatId="accent1" phldr="1"/>
      <dgm:spPr/>
      <dgm:t>
        <a:bodyPr/>
        <a:lstStyle/>
        <a:p>
          <a:endParaRPr lang="en-US"/>
        </a:p>
      </dgm:t>
    </dgm:pt>
    <dgm:pt modelId="{3EEBC7D6-01E7-4EDF-AC05-E0106F576079}">
      <dgm:prSet/>
      <dgm:spPr/>
      <dgm:t>
        <a:bodyPr/>
        <a:lstStyle/>
        <a:p>
          <a:pPr>
            <a:lnSpc>
              <a:spcPct val="100000"/>
            </a:lnSpc>
            <a:defRPr cap="all"/>
          </a:pPr>
          <a:r>
            <a:rPr lang="nl-NL"/>
            <a:t>Compassie</a:t>
          </a:r>
          <a:endParaRPr lang="en-US"/>
        </a:p>
      </dgm:t>
    </dgm:pt>
    <dgm:pt modelId="{858CFA15-5B3E-4A47-9A8F-77BC15997A8C}" type="parTrans" cxnId="{F4D4D9EF-561C-48A9-81B2-9BB45B0659DE}">
      <dgm:prSet/>
      <dgm:spPr/>
      <dgm:t>
        <a:bodyPr/>
        <a:lstStyle/>
        <a:p>
          <a:endParaRPr lang="en-US"/>
        </a:p>
      </dgm:t>
    </dgm:pt>
    <dgm:pt modelId="{6A46D196-C844-4271-83F1-A68DC1D888FD}" type="sibTrans" cxnId="{F4D4D9EF-561C-48A9-81B2-9BB45B0659DE}">
      <dgm:prSet/>
      <dgm:spPr/>
      <dgm:t>
        <a:bodyPr/>
        <a:lstStyle/>
        <a:p>
          <a:pPr>
            <a:lnSpc>
              <a:spcPct val="100000"/>
            </a:lnSpc>
          </a:pPr>
          <a:endParaRPr lang="en-US"/>
        </a:p>
      </dgm:t>
    </dgm:pt>
    <dgm:pt modelId="{EB8387DF-CA1E-4771-B8A6-A0C8E0A0CCAC}">
      <dgm:prSet/>
      <dgm:spPr/>
      <dgm:t>
        <a:bodyPr/>
        <a:lstStyle/>
        <a:p>
          <a:pPr>
            <a:lnSpc>
              <a:spcPct val="100000"/>
            </a:lnSpc>
            <a:defRPr cap="all"/>
          </a:pPr>
          <a:r>
            <a:rPr lang="nl-NL"/>
            <a:t>Gastvrijheid</a:t>
          </a:r>
          <a:endParaRPr lang="en-US"/>
        </a:p>
      </dgm:t>
    </dgm:pt>
    <dgm:pt modelId="{0FFC681B-9437-4EAC-B5DC-2375F3F6FC0C}" type="parTrans" cxnId="{06DC4B08-CDF7-403F-9328-84E41D6799F8}">
      <dgm:prSet/>
      <dgm:spPr/>
      <dgm:t>
        <a:bodyPr/>
        <a:lstStyle/>
        <a:p>
          <a:endParaRPr lang="en-US"/>
        </a:p>
      </dgm:t>
    </dgm:pt>
    <dgm:pt modelId="{15C73430-281D-42D9-9B7C-14ABF174D429}" type="sibTrans" cxnId="{06DC4B08-CDF7-403F-9328-84E41D6799F8}">
      <dgm:prSet/>
      <dgm:spPr/>
      <dgm:t>
        <a:bodyPr/>
        <a:lstStyle/>
        <a:p>
          <a:pPr>
            <a:lnSpc>
              <a:spcPct val="100000"/>
            </a:lnSpc>
          </a:pPr>
          <a:endParaRPr lang="en-US"/>
        </a:p>
      </dgm:t>
    </dgm:pt>
    <dgm:pt modelId="{38F76AA5-A350-421E-AA6D-A494C4BF3EB9}">
      <dgm:prSet/>
      <dgm:spPr/>
      <dgm:t>
        <a:bodyPr/>
        <a:lstStyle/>
        <a:p>
          <a:pPr>
            <a:lnSpc>
              <a:spcPct val="100000"/>
            </a:lnSpc>
            <a:defRPr cap="all"/>
          </a:pPr>
          <a:r>
            <a:rPr lang="nl-NL"/>
            <a:t>Gemeenschapszin.</a:t>
          </a:r>
          <a:endParaRPr lang="en-US"/>
        </a:p>
      </dgm:t>
    </dgm:pt>
    <dgm:pt modelId="{84F3C86A-17F3-4425-B810-B3D16E02A8C1}" type="parTrans" cxnId="{C09B1D5D-BCA9-4219-B326-7C09DB5CEBD8}">
      <dgm:prSet/>
      <dgm:spPr/>
      <dgm:t>
        <a:bodyPr/>
        <a:lstStyle/>
        <a:p>
          <a:endParaRPr lang="en-US"/>
        </a:p>
      </dgm:t>
    </dgm:pt>
    <dgm:pt modelId="{2B635314-D080-4707-BD4E-C11B3D0E4D33}" type="sibTrans" cxnId="{C09B1D5D-BCA9-4219-B326-7C09DB5CEBD8}">
      <dgm:prSet/>
      <dgm:spPr/>
      <dgm:t>
        <a:bodyPr/>
        <a:lstStyle/>
        <a:p>
          <a:endParaRPr lang="en-US"/>
        </a:p>
      </dgm:t>
    </dgm:pt>
    <dgm:pt modelId="{A0B343B9-F9E6-4D5F-A396-18019D6FCD1C}" type="pres">
      <dgm:prSet presAssocID="{414D7C82-A013-4E2D-92DC-3B4FB39B1191}" presName="root" presStyleCnt="0">
        <dgm:presLayoutVars>
          <dgm:dir/>
          <dgm:resizeHandles val="exact"/>
        </dgm:presLayoutVars>
      </dgm:prSet>
      <dgm:spPr/>
    </dgm:pt>
    <dgm:pt modelId="{CCDAB359-7F84-457B-BA7E-EB60B4B2D9B2}" type="pres">
      <dgm:prSet presAssocID="{3EEBC7D6-01E7-4EDF-AC05-E0106F576079}" presName="compNode" presStyleCnt="0"/>
      <dgm:spPr/>
    </dgm:pt>
    <dgm:pt modelId="{59C4DDB9-DAD1-42AB-AE86-BD46B0F04198}" type="pres">
      <dgm:prSet presAssocID="{3EEBC7D6-01E7-4EDF-AC05-E0106F576079}" presName="iconBgRect" presStyleLbl="bgShp" presStyleIdx="0" presStyleCnt="3"/>
      <dgm:spPr>
        <a:prstGeom prst="round2DiagRect">
          <a:avLst>
            <a:gd name="adj1" fmla="val 29727"/>
            <a:gd name="adj2" fmla="val 0"/>
          </a:avLst>
        </a:prstGeom>
      </dgm:spPr>
    </dgm:pt>
    <dgm:pt modelId="{31458D04-56DD-4AF0-A057-367E8C419A29}" type="pres">
      <dgm:prSet presAssocID="{3EEBC7D6-01E7-4EDF-AC05-E0106F57607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rt"/>
        </a:ext>
      </dgm:extLst>
    </dgm:pt>
    <dgm:pt modelId="{E9CD4E71-367A-4503-86F6-F295D7BB1A84}" type="pres">
      <dgm:prSet presAssocID="{3EEBC7D6-01E7-4EDF-AC05-E0106F576079}" presName="spaceRect" presStyleCnt="0"/>
      <dgm:spPr/>
    </dgm:pt>
    <dgm:pt modelId="{98CC135A-5AB1-4A49-89C6-D03C94406B2C}" type="pres">
      <dgm:prSet presAssocID="{3EEBC7D6-01E7-4EDF-AC05-E0106F576079}" presName="textRect" presStyleLbl="revTx" presStyleIdx="0" presStyleCnt="3">
        <dgm:presLayoutVars>
          <dgm:chMax val="1"/>
          <dgm:chPref val="1"/>
        </dgm:presLayoutVars>
      </dgm:prSet>
      <dgm:spPr/>
    </dgm:pt>
    <dgm:pt modelId="{45E7059E-4288-44E4-93DD-819DF05E653A}" type="pres">
      <dgm:prSet presAssocID="{6A46D196-C844-4271-83F1-A68DC1D888FD}" presName="sibTrans" presStyleCnt="0"/>
      <dgm:spPr/>
    </dgm:pt>
    <dgm:pt modelId="{4277D880-DAAE-43E0-88CB-0A66EF69F8B3}" type="pres">
      <dgm:prSet presAssocID="{EB8387DF-CA1E-4771-B8A6-A0C8E0A0CCAC}" presName="compNode" presStyleCnt="0"/>
      <dgm:spPr/>
    </dgm:pt>
    <dgm:pt modelId="{EA8BAB1F-7F6F-41F4-BCD6-10E6E277E83D}" type="pres">
      <dgm:prSet presAssocID="{EB8387DF-CA1E-4771-B8A6-A0C8E0A0CCAC}" presName="iconBgRect" presStyleLbl="bgShp" presStyleIdx="1" presStyleCnt="3"/>
      <dgm:spPr>
        <a:prstGeom prst="round2DiagRect">
          <a:avLst>
            <a:gd name="adj1" fmla="val 29727"/>
            <a:gd name="adj2" fmla="val 0"/>
          </a:avLst>
        </a:prstGeom>
      </dgm:spPr>
    </dgm:pt>
    <dgm:pt modelId="{2FA68832-4748-48ED-9307-4B99360A0A6D}" type="pres">
      <dgm:prSet presAssocID="{EB8387DF-CA1E-4771-B8A6-A0C8E0A0CCA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vered plate"/>
        </a:ext>
      </dgm:extLst>
    </dgm:pt>
    <dgm:pt modelId="{A48AC0B3-8A6B-4E89-A1B7-A249B0BA1ACC}" type="pres">
      <dgm:prSet presAssocID="{EB8387DF-CA1E-4771-B8A6-A0C8E0A0CCAC}" presName="spaceRect" presStyleCnt="0"/>
      <dgm:spPr/>
    </dgm:pt>
    <dgm:pt modelId="{A94624DB-DF22-4779-A715-AECB24C26DB4}" type="pres">
      <dgm:prSet presAssocID="{EB8387DF-CA1E-4771-B8A6-A0C8E0A0CCAC}" presName="textRect" presStyleLbl="revTx" presStyleIdx="1" presStyleCnt="3">
        <dgm:presLayoutVars>
          <dgm:chMax val="1"/>
          <dgm:chPref val="1"/>
        </dgm:presLayoutVars>
      </dgm:prSet>
      <dgm:spPr/>
    </dgm:pt>
    <dgm:pt modelId="{DDA803BE-EE8B-46F4-9718-7FF2FCAA0909}" type="pres">
      <dgm:prSet presAssocID="{15C73430-281D-42D9-9B7C-14ABF174D429}" presName="sibTrans" presStyleCnt="0"/>
      <dgm:spPr/>
    </dgm:pt>
    <dgm:pt modelId="{BD2B9BF7-261A-49B2-A1C5-18A9BE4BF99B}" type="pres">
      <dgm:prSet presAssocID="{38F76AA5-A350-421E-AA6D-A494C4BF3EB9}" presName="compNode" presStyleCnt="0"/>
      <dgm:spPr/>
    </dgm:pt>
    <dgm:pt modelId="{8E931449-B9DE-4872-8937-98D5FDAD252F}" type="pres">
      <dgm:prSet presAssocID="{38F76AA5-A350-421E-AA6D-A494C4BF3EB9}" presName="iconBgRect" presStyleLbl="bgShp" presStyleIdx="2" presStyleCnt="3"/>
      <dgm:spPr>
        <a:prstGeom prst="round2DiagRect">
          <a:avLst>
            <a:gd name="adj1" fmla="val 29727"/>
            <a:gd name="adj2" fmla="val 0"/>
          </a:avLst>
        </a:prstGeom>
      </dgm:spPr>
    </dgm:pt>
    <dgm:pt modelId="{500C921E-8439-405C-809C-0010984D97F4}" type="pres">
      <dgm:prSet presAssocID="{38F76AA5-A350-421E-AA6D-A494C4BF3EB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llonnen"/>
        </a:ext>
      </dgm:extLst>
    </dgm:pt>
    <dgm:pt modelId="{D33F1CD2-61E7-45CD-93C9-335AEBEE33B0}" type="pres">
      <dgm:prSet presAssocID="{38F76AA5-A350-421E-AA6D-A494C4BF3EB9}" presName="spaceRect" presStyleCnt="0"/>
      <dgm:spPr/>
    </dgm:pt>
    <dgm:pt modelId="{18FA5F02-ABBF-4147-83B9-848A01243534}" type="pres">
      <dgm:prSet presAssocID="{38F76AA5-A350-421E-AA6D-A494C4BF3EB9}" presName="textRect" presStyleLbl="revTx" presStyleIdx="2" presStyleCnt="3">
        <dgm:presLayoutVars>
          <dgm:chMax val="1"/>
          <dgm:chPref val="1"/>
        </dgm:presLayoutVars>
      </dgm:prSet>
      <dgm:spPr/>
    </dgm:pt>
  </dgm:ptLst>
  <dgm:cxnLst>
    <dgm:cxn modelId="{06DC4B08-CDF7-403F-9328-84E41D6799F8}" srcId="{414D7C82-A013-4E2D-92DC-3B4FB39B1191}" destId="{EB8387DF-CA1E-4771-B8A6-A0C8E0A0CCAC}" srcOrd="1" destOrd="0" parTransId="{0FFC681B-9437-4EAC-B5DC-2375F3F6FC0C}" sibTransId="{15C73430-281D-42D9-9B7C-14ABF174D429}"/>
    <dgm:cxn modelId="{998A870C-8EB3-D641-A79F-4BD2968DF70F}" type="presOf" srcId="{3EEBC7D6-01E7-4EDF-AC05-E0106F576079}" destId="{98CC135A-5AB1-4A49-89C6-D03C94406B2C}" srcOrd="0" destOrd="0" presId="urn:microsoft.com/office/officeart/2018/5/layout/IconLeafLabelList"/>
    <dgm:cxn modelId="{C09B1D5D-BCA9-4219-B326-7C09DB5CEBD8}" srcId="{414D7C82-A013-4E2D-92DC-3B4FB39B1191}" destId="{38F76AA5-A350-421E-AA6D-A494C4BF3EB9}" srcOrd="2" destOrd="0" parTransId="{84F3C86A-17F3-4425-B810-B3D16E02A8C1}" sibTransId="{2B635314-D080-4707-BD4E-C11B3D0E4D33}"/>
    <dgm:cxn modelId="{1714C75E-F2AB-6248-8DCE-B82D3D0E7C7C}" type="presOf" srcId="{EB8387DF-CA1E-4771-B8A6-A0C8E0A0CCAC}" destId="{A94624DB-DF22-4779-A715-AECB24C26DB4}" srcOrd="0" destOrd="0" presId="urn:microsoft.com/office/officeart/2018/5/layout/IconLeafLabelList"/>
    <dgm:cxn modelId="{148B528E-7204-8642-8743-CA7A867DE418}" type="presOf" srcId="{414D7C82-A013-4E2D-92DC-3B4FB39B1191}" destId="{A0B343B9-F9E6-4D5F-A396-18019D6FCD1C}" srcOrd="0" destOrd="0" presId="urn:microsoft.com/office/officeart/2018/5/layout/IconLeafLabelList"/>
    <dgm:cxn modelId="{44D51ECD-184F-944D-8AA6-F32916FD0564}" type="presOf" srcId="{38F76AA5-A350-421E-AA6D-A494C4BF3EB9}" destId="{18FA5F02-ABBF-4147-83B9-848A01243534}" srcOrd="0" destOrd="0" presId="urn:microsoft.com/office/officeart/2018/5/layout/IconLeafLabelList"/>
    <dgm:cxn modelId="{F4D4D9EF-561C-48A9-81B2-9BB45B0659DE}" srcId="{414D7C82-A013-4E2D-92DC-3B4FB39B1191}" destId="{3EEBC7D6-01E7-4EDF-AC05-E0106F576079}" srcOrd="0" destOrd="0" parTransId="{858CFA15-5B3E-4A47-9A8F-77BC15997A8C}" sibTransId="{6A46D196-C844-4271-83F1-A68DC1D888FD}"/>
    <dgm:cxn modelId="{48524EF4-3EEC-9942-AC8E-5D30AA5E36B3}" type="presParOf" srcId="{A0B343B9-F9E6-4D5F-A396-18019D6FCD1C}" destId="{CCDAB359-7F84-457B-BA7E-EB60B4B2D9B2}" srcOrd="0" destOrd="0" presId="urn:microsoft.com/office/officeart/2018/5/layout/IconLeafLabelList"/>
    <dgm:cxn modelId="{5FD23349-0BA4-D446-87F7-C47719939C5F}" type="presParOf" srcId="{CCDAB359-7F84-457B-BA7E-EB60B4B2D9B2}" destId="{59C4DDB9-DAD1-42AB-AE86-BD46B0F04198}" srcOrd="0" destOrd="0" presId="urn:microsoft.com/office/officeart/2018/5/layout/IconLeafLabelList"/>
    <dgm:cxn modelId="{1D8B7882-9BE4-704C-A50C-6D13ECCAD46D}" type="presParOf" srcId="{CCDAB359-7F84-457B-BA7E-EB60B4B2D9B2}" destId="{31458D04-56DD-4AF0-A057-367E8C419A29}" srcOrd="1" destOrd="0" presId="urn:microsoft.com/office/officeart/2018/5/layout/IconLeafLabelList"/>
    <dgm:cxn modelId="{A113996C-DD44-9040-9223-E23D0DB391BA}" type="presParOf" srcId="{CCDAB359-7F84-457B-BA7E-EB60B4B2D9B2}" destId="{E9CD4E71-367A-4503-86F6-F295D7BB1A84}" srcOrd="2" destOrd="0" presId="urn:microsoft.com/office/officeart/2018/5/layout/IconLeafLabelList"/>
    <dgm:cxn modelId="{EFACF688-ACDB-1343-A189-5909F746CD39}" type="presParOf" srcId="{CCDAB359-7F84-457B-BA7E-EB60B4B2D9B2}" destId="{98CC135A-5AB1-4A49-89C6-D03C94406B2C}" srcOrd="3" destOrd="0" presId="urn:microsoft.com/office/officeart/2018/5/layout/IconLeafLabelList"/>
    <dgm:cxn modelId="{0EEC7B9B-E5D2-774A-A757-8F320B96B91E}" type="presParOf" srcId="{A0B343B9-F9E6-4D5F-A396-18019D6FCD1C}" destId="{45E7059E-4288-44E4-93DD-819DF05E653A}" srcOrd="1" destOrd="0" presId="urn:microsoft.com/office/officeart/2018/5/layout/IconLeafLabelList"/>
    <dgm:cxn modelId="{F418DE10-4D04-544F-B77A-C438363735DB}" type="presParOf" srcId="{A0B343B9-F9E6-4D5F-A396-18019D6FCD1C}" destId="{4277D880-DAAE-43E0-88CB-0A66EF69F8B3}" srcOrd="2" destOrd="0" presId="urn:microsoft.com/office/officeart/2018/5/layout/IconLeafLabelList"/>
    <dgm:cxn modelId="{8913D9C9-FA52-E14B-9B41-ED62A58BF0CE}" type="presParOf" srcId="{4277D880-DAAE-43E0-88CB-0A66EF69F8B3}" destId="{EA8BAB1F-7F6F-41F4-BCD6-10E6E277E83D}" srcOrd="0" destOrd="0" presId="urn:microsoft.com/office/officeart/2018/5/layout/IconLeafLabelList"/>
    <dgm:cxn modelId="{2CD0A90B-BC62-5C4B-BCB5-6EA668D2FA82}" type="presParOf" srcId="{4277D880-DAAE-43E0-88CB-0A66EF69F8B3}" destId="{2FA68832-4748-48ED-9307-4B99360A0A6D}" srcOrd="1" destOrd="0" presId="urn:microsoft.com/office/officeart/2018/5/layout/IconLeafLabelList"/>
    <dgm:cxn modelId="{07829228-CCA8-9240-82EE-5776175A36EF}" type="presParOf" srcId="{4277D880-DAAE-43E0-88CB-0A66EF69F8B3}" destId="{A48AC0B3-8A6B-4E89-A1B7-A249B0BA1ACC}" srcOrd="2" destOrd="0" presId="urn:microsoft.com/office/officeart/2018/5/layout/IconLeafLabelList"/>
    <dgm:cxn modelId="{C84BA686-304D-594A-9117-29C54CCA3415}" type="presParOf" srcId="{4277D880-DAAE-43E0-88CB-0A66EF69F8B3}" destId="{A94624DB-DF22-4779-A715-AECB24C26DB4}" srcOrd="3" destOrd="0" presId="urn:microsoft.com/office/officeart/2018/5/layout/IconLeafLabelList"/>
    <dgm:cxn modelId="{72E258C5-7FA0-9A49-851E-15B0AD423690}" type="presParOf" srcId="{A0B343B9-F9E6-4D5F-A396-18019D6FCD1C}" destId="{DDA803BE-EE8B-46F4-9718-7FF2FCAA0909}" srcOrd="3" destOrd="0" presId="urn:microsoft.com/office/officeart/2018/5/layout/IconLeafLabelList"/>
    <dgm:cxn modelId="{E11CF365-C8C3-DE46-AE6E-0C1B6E6CF9AF}" type="presParOf" srcId="{A0B343B9-F9E6-4D5F-A396-18019D6FCD1C}" destId="{BD2B9BF7-261A-49B2-A1C5-18A9BE4BF99B}" srcOrd="4" destOrd="0" presId="urn:microsoft.com/office/officeart/2018/5/layout/IconLeafLabelList"/>
    <dgm:cxn modelId="{4A62897D-435D-B044-B5A6-8B5ADD6787B1}" type="presParOf" srcId="{BD2B9BF7-261A-49B2-A1C5-18A9BE4BF99B}" destId="{8E931449-B9DE-4872-8937-98D5FDAD252F}" srcOrd="0" destOrd="0" presId="urn:microsoft.com/office/officeart/2018/5/layout/IconLeafLabelList"/>
    <dgm:cxn modelId="{83340E3A-C5D3-6B46-9CAC-12445C92C2B8}" type="presParOf" srcId="{BD2B9BF7-261A-49B2-A1C5-18A9BE4BF99B}" destId="{500C921E-8439-405C-809C-0010984D97F4}" srcOrd="1" destOrd="0" presId="urn:microsoft.com/office/officeart/2018/5/layout/IconLeafLabelList"/>
    <dgm:cxn modelId="{CCC0C537-2822-8448-941E-D63591745241}" type="presParOf" srcId="{BD2B9BF7-261A-49B2-A1C5-18A9BE4BF99B}" destId="{D33F1CD2-61E7-45CD-93C9-335AEBEE33B0}" srcOrd="2" destOrd="0" presId="urn:microsoft.com/office/officeart/2018/5/layout/IconLeafLabelList"/>
    <dgm:cxn modelId="{0BDE1DFC-B155-0B44-A8DC-1DCAD095B3DE}" type="presParOf" srcId="{BD2B9BF7-261A-49B2-A1C5-18A9BE4BF99B}" destId="{18FA5F02-ABBF-4147-83B9-848A01243534}" srcOrd="3" destOrd="0" presId="urn:microsoft.com/office/officeart/2018/5/layout/IconLeaf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2B4C45-20A4-7145-A72D-A3FCB27372D4}" type="doc">
      <dgm:prSet loTypeId="urn:microsoft.com/office/officeart/2005/8/layout/vList6" loCatId="" qsTypeId="urn:microsoft.com/office/officeart/2005/8/quickstyle/3d3" qsCatId="3D" csTypeId="urn:microsoft.com/office/officeart/2005/8/colors/accent1_2" csCatId="accent1" phldr="1"/>
      <dgm:spPr/>
      <dgm:t>
        <a:bodyPr/>
        <a:lstStyle/>
        <a:p>
          <a:endParaRPr lang="nl-NL"/>
        </a:p>
      </dgm:t>
    </dgm:pt>
    <dgm:pt modelId="{BFB4B7C1-34FD-B94E-B5B3-2EEB7F1F16A8}">
      <dgm:prSet phldrT="[Tekst]"/>
      <dgm:spPr>
        <a:solidFill>
          <a:srgbClr val="BD2B30"/>
        </a:solidFill>
      </dgm:spPr>
      <dgm:t>
        <a:bodyPr/>
        <a:lstStyle/>
        <a:p>
          <a:r>
            <a:rPr lang="nl-NL" dirty="0"/>
            <a:t>De student formuleert het projectdoel met daarbij SMART doelstellingen gebaseerd op </a:t>
          </a:r>
          <a:r>
            <a:rPr lang="nl-NL" dirty="0" err="1"/>
            <a:t>KPI’s</a:t>
          </a:r>
          <a:r>
            <a:rPr lang="nl-NL" dirty="0"/>
            <a:t> en geeft passende tussentijdse meetmomenten en daarbij de gewenste voortgang aan, waarbij gebruik gemaakt wordt van hierop aansluitende subdoelstellingen.</a:t>
          </a:r>
        </a:p>
      </dgm:t>
    </dgm:pt>
    <dgm:pt modelId="{0F5A4F50-32E0-C84C-BA16-5A2961BA1DD0}" type="parTrans" cxnId="{50E56DD4-3592-5743-B821-013DB6D612BB}">
      <dgm:prSet/>
      <dgm:spPr/>
      <dgm:t>
        <a:bodyPr/>
        <a:lstStyle/>
        <a:p>
          <a:endParaRPr lang="nl-NL"/>
        </a:p>
      </dgm:t>
    </dgm:pt>
    <dgm:pt modelId="{CFF9A1A2-D708-B84C-BA0E-D76A64C5604D}" type="sibTrans" cxnId="{50E56DD4-3592-5743-B821-013DB6D612BB}">
      <dgm:prSet/>
      <dgm:spPr/>
      <dgm:t>
        <a:bodyPr/>
        <a:lstStyle/>
        <a:p>
          <a:endParaRPr lang="nl-NL"/>
        </a:p>
      </dgm:t>
    </dgm:pt>
    <dgm:pt modelId="{659378F0-F774-1D4C-9145-147346CFB941}">
      <dgm:prSet phldrT="[Tekst]"/>
      <dgm:spPr>
        <a:solidFill>
          <a:srgbClr val="BD2B30"/>
        </a:solidFill>
      </dgm:spPr>
      <dgm:t>
        <a:bodyPr/>
        <a:lstStyle/>
        <a:p>
          <a:pPr>
            <a:buFont typeface="Calibri" panose="020F0502020204030204" pitchFamily="34" charset="0"/>
            <a:buNone/>
          </a:pPr>
          <a:r>
            <a:rPr lang="nl-NL" dirty="0"/>
            <a:t>De student ontwikkelt een gedetailleerd en adequaat plan waarmee deze (sub)doelstellingen bereikt kunnen worden. Hierbij wordt rekening gehouden met stakeholders.</a:t>
          </a:r>
        </a:p>
      </dgm:t>
    </dgm:pt>
    <dgm:pt modelId="{267BD651-4028-B743-B8CD-3C13C3183076}" type="parTrans" cxnId="{CCAC2A90-8813-0748-9A79-0CA4E7B0468B}">
      <dgm:prSet/>
      <dgm:spPr/>
      <dgm:t>
        <a:bodyPr/>
        <a:lstStyle/>
        <a:p>
          <a:endParaRPr lang="nl-NL"/>
        </a:p>
      </dgm:t>
    </dgm:pt>
    <dgm:pt modelId="{85C40261-32EA-0B4E-8BBB-6C02EC341A6E}" type="sibTrans" cxnId="{CCAC2A90-8813-0748-9A79-0CA4E7B0468B}">
      <dgm:prSet/>
      <dgm:spPr/>
      <dgm:t>
        <a:bodyPr/>
        <a:lstStyle/>
        <a:p>
          <a:endParaRPr lang="nl-NL"/>
        </a:p>
      </dgm:t>
    </dgm:pt>
    <dgm:pt modelId="{9ED3E10E-1712-6749-9F48-B60A71D44232}">
      <dgm:prSet phldrT="[Tekst]"/>
      <dgm:spPr>
        <a:solidFill>
          <a:srgbClr val="BD2B30"/>
        </a:solidFill>
      </dgm:spPr>
      <dgm:t>
        <a:bodyPr/>
        <a:lstStyle/>
        <a:p>
          <a:pPr>
            <a:buFont typeface="Calibri" panose="020F0502020204030204" pitchFamily="34" charset="0"/>
            <a:buChar char="-"/>
          </a:pPr>
          <a:r>
            <a:rPr lang="nl-NL" dirty="0"/>
            <a:t>De student implementeert het plan op passende wijze qua tijdigheid en volledigheid. </a:t>
          </a:r>
        </a:p>
      </dgm:t>
    </dgm:pt>
    <dgm:pt modelId="{AAA267DF-F457-F84D-AE7A-C600273085B4}" type="parTrans" cxnId="{06F56260-4838-9245-A483-E875A483C674}">
      <dgm:prSet/>
      <dgm:spPr/>
      <dgm:t>
        <a:bodyPr/>
        <a:lstStyle/>
        <a:p>
          <a:endParaRPr lang="nl-NL"/>
        </a:p>
      </dgm:t>
    </dgm:pt>
    <dgm:pt modelId="{D0F84187-2A7A-9646-A6F1-6AFF5222A65C}" type="sibTrans" cxnId="{06F56260-4838-9245-A483-E875A483C674}">
      <dgm:prSet/>
      <dgm:spPr/>
      <dgm:t>
        <a:bodyPr/>
        <a:lstStyle/>
        <a:p>
          <a:endParaRPr lang="nl-NL"/>
        </a:p>
      </dgm:t>
    </dgm:pt>
    <dgm:pt modelId="{422388B8-4228-0F4E-B3B9-677681B6895E}">
      <dgm:prSet phldrT="[Tekst]"/>
      <dgm:spPr>
        <a:solidFill>
          <a:srgbClr val="BD2B30"/>
        </a:solidFill>
      </dgm:spPr>
      <dgm:t>
        <a:bodyPr/>
        <a:lstStyle/>
        <a:p>
          <a:pPr>
            <a:buFont typeface="Calibri" panose="020F0502020204030204" pitchFamily="34" charset="0"/>
            <a:buChar char="-"/>
          </a:pPr>
          <a:r>
            <a:rPr lang="nl-NL" dirty="0"/>
            <a:t>Student voert met regelmaat een gedegen</a:t>
          </a:r>
          <a:r>
            <a:rPr lang="nl-NL" b="1" dirty="0"/>
            <a:t> </a:t>
          </a:r>
          <a:r>
            <a:rPr lang="nl-NL" dirty="0"/>
            <a:t>evaluatie van voortgang op de doelstelling(en) en voortgang van activiteiten/planning uit. Op basis van de evaluatie stuurt de student op passende wijze bij, waarbij rekening wordt gehouden met stakeholders.</a:t>
          </a:r>
        </a:p>
      </dgm:t>
    </dgm:pt>
    <dgm:pt modelId="{46C3CF0D-3627-004D-9C81-5AD8BD461494}" type="parTrans" cxnId="{15FB40D8-036B-0046-B675-440EED7B69E0}">
      <dgm:prSet/>
      <dgm:spPr/>
      <dgm:t>
        <a:bodyPr/>
        <a:lstStyle/>
        <a:p>
          <a:endParaRPr lang="nl-NL"/>
        </a:p>
      </dgm:t>
    </dgm:pt>
    <dgm:pt modelId="{0F0BC7A4-D4F3-CB4F-B168-2FF3A7D2C807}" type="sibTrans" cxnId="{15FB40D8-036B-0046-B675-440EED7B69E0}">
      <dgm:prSet/>
      <dgm:spPr/>
      <dgm:t>
        <a:bodyPr/>
        <a:lstStyle/>
        <a:p>
          <a:endParaRPr lang="nl-NL"/>
        </a:p>
      </dgm:t>
    </dgm:pt>
    <dgm:pt modelId="{C0375EA5-77F4-5840-ACB7-BA6D50A796FD}">
      <dgm:prSet phldrT="[Tekst]"/>
      <dgm:spPr>
        <a:solidFill>
          <a:srgbClr val="BD2B30"/>
        </a:solidFill>
      </dgm:spPr>
      <dgm:t>
        <a:bodyPr/>
        <a:lstStyle/>
        <a:p>
          <a:r>
            <a:rPr lang="nl-NL" dirty="0"/>
            <a:t>De student geeft inzicht in de (mogelijke) financiële consequenties van het project. Er is een gedegen onderbouwing, waardoor duidelijk is waar beslissingen en aannames op gebaseerd zijn.</a:t>
          </a:r>
        </a:p>
      </dgm:t>
    </dgm:pt>
    <dgm:pt modelId="{8E3F50F9-E933-0E48-A82C-5C9F4BE59B98}" type="parTrans" cxnId="{5B05BEAB-B908-BE4B-A14F-A6533C96EAA2}">
      <dgm:prSet/>
      <dgm:spPr/>
      <dgm:t>
        <a:bodyPr/>
        <a:lstStyle/>
        <a:p>
          <a:endParaRPr lang="nl-NL"/>
        </a:p>
      </dgm:t>
    </dgm:pt>
    <dgm:pt modelId="{060ECB02-80EE-0742-B60D-F03F8D62295A}" type="sibTrans" cxnId="{5B05BEAB-B908-BE4B-A14F-A6533C96EAA2}">
      <dgm:prSet/>
      <dgm:spPr/>
      <dgm:t>
        <a:bodyPr/>
        <a:lstStyle/>
        <a:p>
          <a:endParaRPr lang="nl-NL"/>
        </a:p>
      </dgm:t>
    </dgm:pt>
    <dgm:pt modelId="{85D2D673-AF61-8C48-83E5-7B50BAE6D1F9}">
      <dgm:prSet/>
      <dgm:spPr/>
      <dgm:t>
        <a:bodyPr/>
        <a:lstStyle/>
        <a:p>
          <a:endParaRPr lang="nl-NL">
            <a:solidFill>
              <a:schemeClr val="tx1"/>
            </a:solidFill>
          </a:endParaRPr>
        </a:p>
      </dgm:t>
    </dgm:pt>
    <dgm:pt modelId="{5A50B1B5-73F7-8943-93DB-3684915FDD4B}" type="parTrans" cxnId="{3E7CBA7A-B0EA-8E40-885F-1D3BBFA54DC4}">
      <dgm:prSet/>
      <dgm:spPr/>
      <dgm:t>
        <a:bodyPr/>
        <a:lstStyle/>
        <a:p>
          <a:endParaRPr lang="nl-NL"/>
        </a:p>
      </dgm:t>
    </dgm:pt>
    <dgm:pt modelId="{6DAF382E-8593-F147-AE5F-F236F9E4D217}" type="sibTrans" cxnId="{3E7CBA7A-B0EA-8E40-885F-1D3BBFA54DC4}">
      <dgm:prSet/>
      <dgm:spPr/>
      <dgm:t>
        <a:bodyPr/>
        <a:lstStyle/>
        <a:p>
          <a:endParaRPr lang="nl-NL"/>
        </a:p>
      </dgm:t>
    </dgm:pt>
    <dgm:pt modelId="{C2CE238C-D0AF-AF45-BC2D-4FB02CFDB749}">
      <dgm:prSet/>
      <dgm:spPr/>
      <dgm:t>
        <a:bodyPr/>
        <a:lstStyle/>
        <a:p>
          <a:endParaRPr lang="nl-NL">
            <a:solidFill>
              <a:schemeClr val="tx1"/>
            </a:solidFill>
          </a:endParaRPr>
        </a:p>
      </dgm:t>
    </dgm:pt>
    <dgm:pt modelId="{6ADF0D06-9A7F-C746-AB13-23D326A9201D}" type="parTrans" cxnId="{ADAAEA6E-55C4-EA40-BABE-A7D6A74BBD0C}">
      <dgm:prSet/>
      <dgm:spPr/>
      <dgm:t>
        <a:bodyPr/>
        <a:lstStyle/>
        <a:p>
          <a:endParaRPr lang="nl-NL"/>
        </a:p>
      </dgm:t>
    </dgm:pt>
    <dgm:pt modelId="{FB7377D7-8E10-BB40-8168-10126B46D83D}" type="sibTrans" cxnId="{ADAAEA6E-55C4-EA40-BABE-A7D6A74BBD0C}">
      <dgm:prSet/>
      <dgm:spPr/>
      <dgm:t>
        <a:bodyPr/>
        <a:lstStyle/>
        <a:p>
          <a:endParaRPr lang="nl-NL"/>
        </a:p>
      </dgm:t>
    </dgm:pt>
    <dgm:pt modelId="{B3D89A78-1DAA-0A42-BE60-2E20AE79C5A9}" type="pres">
      <dgm:prSet presAssocID="{182B4C45-20A4-7145-A72D-A3FCB27372D4}" presName="Name0" presStyleCnt="0">
        <dgm:presLayoutVars>
          <dgm:dir/>
          <dgm:animLvl val="lvl"/>
          <dgm:resizeHandles/>
        </dgm:presLayoutVars>
      </dgm:prSet>
      <dgm:spPr/>
    </dgm:pt>
    <dgm:pt modelId="{F0DF3169-5153-9A42-BF66-4390A7501163}" type="pres">
      <dgm:prSet presAssocID="{BFB4B7C1-34FD-B94E-B5B3-2EEB7F1F16A8}" presName="linNode" presStyleCnt="0"/>
      <dgm:spPr/>
    </dgm:pt>
    <dgm:pt modelId="{B80E0069-FBE0-5544-84B7-0169C11ED200}" type="pres">
      <dgm:prSet presAssocID="{BFB4B7C1-34FD-B94E-B5B3-2EEB7F1F16A8}" presName="parentShp" presStyleLbl="node1" presStyleIdx="0" presStyleCnt="5">
        <dgm:presLayoutVars>
          <dgm:bulletEnabled val="1"/>
        </dgm:presLayoutVars>
      </dgm:prSet>
      <dgm:spPr/>
    </dgm:pt>
    <dgm:pt modelId="{A723397C-3E5E-4E43-8AB5-1E47BE875A10}" type="pres">
      <dgm:prSet presAssocID="{BFB4B7C1-34FD-B94E-B5B3-2EEB7F1F16A8}" presName="childShp" presStyleLbl="bgAccFollowNode1" presStyleIdx="0" presStyleCnt="5">
        <dgm:presLayoutVars>
          <dgm:bulletEnabled val="1"/>
        </dgm:presLayoutVars>
      </dgm:prSet>
      <dgm:spPr/>
    </dgm:pt>
    <dgm:pt modelId="{A3B078A6-97BA-8F42-AEB6-81DD51C4A984}" type="pres">
      <dgm:prSet presAssocID="{CFF9A1A2-D708-B84C-BA0E-D76A64C5604D}" presName="spacing" presStyleCnt="0"/>
      <dgm:spPr/>
    </dgm:pt>
    <dgm:pt modelId="{49962CB4-50B8-C64B-8954-3406C1FD09E8}" type="pres">
      <dgm:prSet presAssocID="{659378F0-F774-1D4C-9145-147346CFB941}" presName="linNode" presStyleCnt="0"/>
      <dgm:spPr/>
    </dgm:pt>
    <dgm:pt modelId="{E6F9EFE5-A028-5945-A5C7-88A4B2892F16}" type="pres">
      <dgm:prSet presAssocID="{659378F0-F774-1D4C-9145-147346CFB941}" presName="parentShp" presStyleLbl="node1" presStyleIdx="1" presStyleCnt="5">
        <dgm:presLayoutVars>
          <dgm:bulletEnabled val="1"/>
        </dgm:presLayoutVars>
      </dgm:prSet>
      <dgm:spPr/>
    </dgm:pt>
    <dgm:pt modelId="{969B7568-2E2A-1544-BEA4-A7CB2AEBD0F0}" type="pres">
      <dgm:prSet presAssocID="{659378F0-F774-1D4C-9145-147346CFB941}" presName="childShp" presStyleLbl="bgAccFollowNode1" presStyleIdx="1" presStyleCnt="5">
        <dgm:presLayoutVars>
          <dgm:bulletEnabled val="1"/>
        </dgm:presLayoutVars>
      </dgm:prSet>
      <dgm:spPr/>
    </dgm:pt>
    <dgm:pt modelId="{1BE5F8FB-448E-6141-BA6A-671366B81AD7}" type="pres">
      <dgm:prSet presAssocID="{85C40261-32EA-0B4E-8BBB-6C02EC341A6E}" presName="spacing" presStyleCnt="0"/>
      <dgm:spPr/>
    </dgm:pt>
    <dgm:pt modelId="{D0AF15B0-5827-8743-B83C-46818A4A3C32}" type="pres">
      <dgm:prSet presAssocID="{9ED3E10E-1712-6749-9F48-B60A71D44232}" presName="linNode" presStyleCnt="0"/>
      <dgm:spPr/>
    </dgm:pt>
    <dgm:pt modelId="{161CB683-E746-8546-A627-4F8062E0E5D7}" type="pres">
      <dgm:prSet presAssocID="{9ED3E10E-1712-6749-9F48-B60A71D44232}" presName="parentShp" presStyleLbl="node1" presStyleIdx="2" presStyleCnt="5">
        <dgm:presLayoutVars>
          <dgm:bulletEnabled val="1"/>
        </dgm:presLayoutVars>
      </dgm:prSet>
      <dgm:spPr/>
    </dgm:pt>
    <dgm:pt modelId="{B201A451-9544-9C45-AE82-2430CA7A1864}" type="pres">
      <dgm:prSet presAssocID="{9ED3E10E-1712-6749-9F48-B60A71D44232}" presName="childShp" presStyleLbl="bgAccFollowNode1" presStyleIdx="2" presStyleCnt="5">
        <dgm:presLayoutVars>
          <dgm:bulletEnabled val="1"/>
        </dgm:presLayoutVars>
      </dgm:prSet>
      <dgm:spPr/>
    </dgm:pt>
    <dgm:pt modelId="{0762986A-B13D-8B4C-B384-319A2E52DEF3}" type="pres">
      <dgm:prSet presAssocID="{D0F84187-2A7A-9646-A6F1-6AFF5222A65C}" presName="spacing" presStyleCnt="0"/>
      <dgm:spPr/>
    </dgm:pt>
    <dgm:pt modelId="{E056B5D7-9ADD-C147-A57C-E4CD075CB29D}" type="pres">
      <dgm:prSet presAssocID="{422388B8-4228-0F4E-B3B9-677681B6895E}" presName="linNode" presStyleCnt="0"/>
      <dgm:spPr/>
    </dgm:pt>
    <dgm:pt modelId="{582277D9-E990-1444-965C-F39BED2058F2}" type="pres">
      <dgm:prSet presAssocID="{422388B8-4228-0F4E-B3B9-677681B6895E}" presName="parentShp" presStyleLbl="node1" presStyleIdx="3" presStyleCnt="5">
        <dgm:presLayoutVars>
          <dgm:bulletEnabled val="1"/>
        </dgm:presLayoutVars>
      </dgm:prSet>
      <dgm:spPr/>
    </dgm:pt>
    <dgm:pt modelId="{5DBC7207-4734-3F4C-A90E-C92C671B80D5}" type="pres">
      <dgm:prSet presAssocID="{422388B8-4228-0F4E-B3B9-677681B6895E}" presName="childShp" presStyleLbl="bgAccFollowNode1" presStyleIdx="3" presStyleCnt="5">
        <dgm:presLayoutVars>
          <dgm:bulletEnabled val="1"/>
        </dgm:presLayoutVars>
      </dgm:prSet>
      <dgm:spPr/>
    </dgm:pt>
    <dgm:pt modelId="{BD02410A-F07D-C94A-9FFA-2BF97A830C70}" type="pres">
      <dgm:prSet presAssocID="{0F0BC7A4-D4F3-CB4F-B168-2FF3A7D2C807}" presName="spacing" presStyleCnt="0"/>
      <dgm:spPr/>
    </dgm:pt>
    <dgm:pt modelId="{B9655D7B-F8A9-A94C-B5AA-8DE2F9EB6B97}" type="pres">
      <dgm:prSet presAssocID="{C0375EA5-77F4-5840-ACB7-BA6D50A796FD}" presName="linNode" presStyleCnt="0"/>
      <dgm:spPr/>
    </dgm:pt>
    <dgm:pt modelId="{EBFEBB31-D1A3-1542-8CE0-2BED5DF05B46}" type="pres">
      <dgm:prSet presAssocID="{C0375EA5-77F4-5840-ACB7-BA6D50A796FD}" presName="parentShp" presStyleLbl="node1" presStyleIdx="4" presStyleCnt="5">
        <dgm:presLayoutVars>
          <dgm:bulletEnabled val="1"/>
        </dgm:presLayoutVars>
      </dgm:prSet>
      <dgm:spPr/>
    </dgm:pt>
    <dgm:pt modelId="{265C306D-3D6F-AE4D-942F-F41A61E06502}" type="pres">
      <dgm:prSet presAssocID="{C0375EA5-77F4-5840-ACB7-BA6D50A796FD}" presName="childShp" presStyleLbl="bgAccFollowNode1" presStyleIdx="4" presStyleCnt="5">
        <dgm:presLayoutVars>
          <dgm:bulletEnabled val="1"/>
        </dgm:presLayoutVars>
      </dgm:prSet>
      <dgm:spPr/>
    </dgm:pt>
  </dgm:ptLst>
  <dgm:cxnLst>
    <dgm:cxn modelId="{F27DC318-9AB3-6846-8F55-AA48731361C4}" type="presOf" srcId="{BFB4B7C1-34FD-B94E-B5B3-2EEB7F1F16A8}" destId="{B80E0069-FBE0-5544-84B7-0169C11ED200}" srcOrd="0" destOrd="0" presId="urn:microsoft.com/office/officeart/2005/8/layout/vList6"/>
    <dgm:cxn modelId="{5A9F0E2C-D721-6F49-894B-8BBCB19C2DCF}" type="presOf" srcId="{659378F0-F774-1D4C-9145-147346CFB941}" destId="{E6F9EFE5-A028-5945-A5C7-88A4B2892F16}" srcOrd="0" destOrd="0" presId="urn:microsoft.com/office/officeart/2005/8/layout/vList6"/>
    <dgm:cxn modelId="{06F56260-4838-9245-A483-E875A483C674}" srcId="{182B4C45-20A4-7145-A72D-A3FCB27372D4}" destId="{9ED3E10E-1712-6749-9F48-B60A71D44232}" srcOrd="2" destOrd="0" parTransId="{AAA267DF-F457-F84D-AE7A-C600273085B4}" sibTransId="{D0F84187-2A7A-9646-A6F1-6AFF5222A65C}"/>
    <dgm:cxn modelId="{ADAAEA6E-55C4-EA40-BABE-A7D6A74BBD0C}" srcId="{BFB4B7C1-34FD-B94E-B5B3-2EEB7F1F16A8}" destId="{C2CE238C-D0AF-AF45-BC2D-4FB02CFDB749}" srcOrd="1" destOrd="0" parTransId="{6ADF0D06-9A7F-C746-AB13-23D326A9201D}" sibTransId="{FB7377D7-8E10-BB40-8168-10126B46D83D}"/>
    <dgm:cxn modelId="{A2153A72-B574-614D-92E7-7239C31A35A8}" type="presOf" srcId="{182B4C45-20A4-7145-A72D-A3FCB27372D4}" destId="{B3D89A78-1DAA-0A42-BE60-2E20AE79C5A9}" srcOrd="0" destOrd="0" presId="urn:microsoft.com/office/officeart/2005/8/layout/vList6"/>
    <dgm:cxn modelId="{3E7CBA7A-B0EA-8E40-885F-1D3BBFA54DC4}" srcId="{BFB4B7C1-34FD-B94E-B5B3-2EEB7F1F16A8}" destId="{85D2D673-AF61-8C48-83E5-7B50BAE6D1F9}" srcOrd="0" destOrd="0" parTransId="{5A50B1B5-73F7-8943-93DB-3684915FDD4B}" sibTransId="{6DAF382E-8593-F147-AE5F-F236F9E4D217}"/>
    <dgm:cxn modelId="{CCAC2A90-8813-0748-9A79-0CA4E7B0468B}" srcId="{182B4C45-20A4-7145-A72D-A3FCB27372D4}" destId="{659378F0-F774-1D4C-9145-147346CFB941}" srcOrd="1" destOrd="0" parTransId="{267BD651-4028-B743-B8CD-3C13C3183076}" sibTransId="{85C40261-32EA-0B4E-8BBB-6C02EC341A6E}"/>
    <dgm:cxn modelId="{D12148A3-B1B5-8443-AFB2-789E6A1CF7DF}" type="presOf" srcId="{C2CE238C-D0AF-AF45-BC2D-4FB02CFDB749}" destId="{A723397C-3E5E-4E43-8AB5-1E47BE875A10}" srcOrd="0" destOrd="1" presId="urn:microsoft.com/office/officeart/2005/8/layout/vList6"/>
    <dgm:cxn modelId="{77A736A6-B70A-AB4D-A4DB-1C494A713FEF}" type="presOf" srcId="{85D2D673-AF61-8C48-83E5-7B50BAE6D1F9}" destId="{A723397C-3E5E-4E43-8AB5-1E47BE875A10}" srcOrd="0" destOrd="0" presId="urn:microsoft.com/office/officeart/2005/8/layout/vList6"/>
    <dgm:cxn modelId="{48144AA7-B1A0-1D4E-809B-02DB6933373B}" type="presOf" srcId="{422388B8-4228-0F4E-B3B9-677681B6895E}" destId="{582277D9-E990-1444-965C-F39BED2058F2}" srcOrd="0" destOrd="0" presId="urn:microsoft.com/office/officeart/2005/8/layout/vList6"/>
    <dgm:cxn modelId="{5B05BEAB-B908-BE4B-A14F-A6533C96EAA2}" srcId="{182B4C45-20A4-7145-A72D-A3FCB27372D4}" destId="{C0375EA5-77F4-5840-ACB7-BA6D50A796FD}" srcOrd="4" destOrd="0" parTransId="{8E3F50F9-E933-0E48-A82C-5C9F4BE59B98}" sibTransId="{060ECB02-80EE-0742-B60D-F03F8D62295A}"/>
    <dgm:cxn modelId="{B417C4BA-90D7-9E45-AC71-1A77B0F652D4}" type="presOf" srcId="{C0375EA5-77F4-5840-ACB7-BA6D50A796FD}" destId="{EBFEBB31-D1A3-1542-8CE0-2BED5DF05B46}" srcOrd="0" destOrd="0" presId="urn:microsoft.com/office/officeart/2005/8/layout/vList6"/>
    <dgm:cxn modelId="{50E56DD4-3592-5743-B821-013DB6D612BB}" srcId="{182B4C45-20A4-7145-A72D-A3FCB27372D4}" destId="{BFB4B7C1-34FD-B94E-B5B3-2EEB7F1F16A8}" srcOrd="0" destOrd="0" parTransId="{0F5A4F50-32E0-C84C-BA16-5A2961BA1DD0}" sibTransId="{CFF9A1A2-D708-B84C-BA0E-D76A64C5604D}"/>
    <dgm:cxn modelId="{15FB40D8-036B-0046-B675-440EED7B69E0}" srcId="{182B4C45-20A4-7145-A72D-A3FCB27372D4}" destId="{422388B8-4228-0F4E-B3B9-677681B6895E}" srcOrd="3" destOrd="0" parTransId="{46C3CF0D-3627-004D-9C81-5AD8BD461494}" sibTransId="{0F0BC7A4-D4F3-CB4F-B168-2FF3A7D2C807}"/>
    <dgm:cxn modelId="{F5D82DEB-A4AE-BE4C-A849-F402D72DBC11}" type="presOf" srcId="{9ED3E10E-1712-6749-9F48-B60A71D44232}" destId="{161CB683-E746-8546-A627-4F8062E0E5D7}" srcOrd="0" destOrd="0" presId="urn:microsoft.com/office/officeart/2005/8/layout/vList6"/>
    <dgm:cxn modelId="{E8BA1C09-66C9-0B48-8A47-B031E512228B}" type="presParOf" srcId="{B3D89A78-1DAA-0A42-BE60-2E20AE79C5A9}" destId="{F0DF3169-5153-9A42-BF66-4390A7501163}" srcOrd="0" destOrd="0" presId="urn:microsoft.com/office/officeart/2005/8/layout/vList6"/>
    <dgm:cxn modelId="{FE1A516B-EF32-BD40-9E48-B790E6E6FBB9}" type="presParOf" srcId="{F0DF3169-5153-9A42-BF66-4390A7501163}" destId="{B80E0069-FBE0-5544-84B7-0169C11ED200}" srcOrd="0" destOrd="0" presId="urn:microsoft.com/office/officeart/2005/8/layout/vList6"/>
    <dgm:cxn modelId="{5C30D037-1D8E-144A-BFBC-180E3119A359}" type="presParOf" srcId="{F0DF3169-5153-9A42-BF66-4390A7501163}" destId="{A723397C-3E5E-4E43-8AB5-1E47BE875A10}" srcOrd="1" destOrd="0" presId="urn:microsoft.com/office/officeart/2005/8/layout/vList6"/>
    <dgm:cxn modelId="{2317F9F5-BBEE-8C42-83A4-5C5D203E6B55}" type="presParOf" srcId="{B3D89A78-1DAA-0A42-BE60-2E20AE79C5A9}" destId="{A3B078A6-97BA-8F42-AEB6-81DD51C4A984}" srcOrd="1" destOrd="0" presId="urn:microsoft.com/office/officeart/2005/8/layout/vList6"/>
    <dgm:cxn modelId="{41280663-6542-974E-A887-D9353CC942FE}" type="presParOf" srcId="{B3D89A78-1DAA-0A42-BE60-2E20AE79C5A9}" destId="{49962CB4-50B8-C64B-8954-3406C1FD09E8}" srcOrd="2" destOrd="0" presId="urn:microsoft.com/office/officeart/2005/8/layout/vList6"/>
    <dgm:cxn modelId="{3A372553-0747-4F4A-97EA-82F6572C5F7A}" type="presParOf" srcId="{49962CB4-50B8-C64B-8954-3406C1FD09E8}" destId="{E6F9EFE5-A028-5945-A5C7-88A4B2892F16}" srcOrd="0" destOrd="0" presId="urn:microsoft.com/office/officeart/2005/8/layout/vList6"/>
    <dgm:cxn modelId="{979E2C2F-E45F-DB40-8B02-E5D471324450}" type="presParOf" srcId="{49962CB4-50B8-C64B-8954-3406C1FD09E8}" destId="{969B7568-2E2A-1544-BEA4-A7CB2AEBD0F0}" srcOrd="1" destOrd="0" presId="urn:microsoft.com/office/officeart/2005/8/layout/vList6"/>
    <dgm:cxn modelId="{3821A7C0-EC2C-9E4A-B294-A05AFD4BB69B}" type="presParOf" srcId="{B3D89A78-1DAA-0A42-BE60-2E20AE79C5A9}" destId="{1BE5F8FB-448E-6141-BA6A-671366B81AD7}" srcOrd="3" destOrd="0" presId="urn:microsoft.com/office/officeart/2005/8/layout/vList6"/>
    <dgm:cxn modelId="{5CF95B4B-46CD-7349-9D0C-C957C81EEE6E}" type="presParOf" srcId="{B3D89A78-1DAA-0A42-BE60-2E20AE79C5A9}" destId="{D0AF15B0-5827-8743-B83C-46818A4A3C32}" srcOrd="4" destOrd="0" presId="urn:microsoft.com/office/officeart/2005/8/layout/vList6"/>
    <dgm:cxn modelId="{9099EE6D-42B7-B44A-BF78-6813577D079C}" type="presParOf" srcId="{D0AF15B0-5827-8743-B83C-46818A4A3C32}" destId="{161CB683-E746-8546-A627-4F8062E0E5D7}" srcOrd="0" destOrd="0" presId="urn:microsoft.com/office/officeart/2005/8/layout/vList6"/>
    <dgm:cxn modelId="{7DCE696E-1723-F745-8A24-74E0A5453804}" type="presParOf" srcId="{D0AF15B0-5827-8743-B83C-46818A4A3C32}" destId="{B201A451-9544-9C45-AE82-2430CA7A1864}" srcOrd="1" destOrd="0" presId="urn:microsoft.com/office/officeart/2005/8/layout/vList6"/>
    <dgm:cxn modelId="{14912A85-BFCF-D146-9396-9A356B46F2CE}" type="presParOf" srcId="{B3D89A78-1DAA-0A42-BE60-2E20AE79C5A9}" destId="{0762986A-B13D-8B4C-B384-319A2E52DEF3}" srcOrd="5" destOrd="0" presId="urn:microsoft.com/office/officeart/2005/8/layout/vList6"/>
    <dgm:cxn modelId="{4CDCB9AE-E764-C847-8A14-A32DD604AAFB}" type="presParOf" srcId="{B3D89A78-1DAA-0A42-BE60-2E20AE79C5A9}" destId="{E056B5D7-9ADD-C147-A57C-E4CD075CB29D}" srcOrd="6" destOrd="0" presId="urn:microsoft.com/office/officeart/2005/8/layout/vList6"/>
    <dgm:cxn modelId="{21BC64DC-A659-0F4F-8B8E-8C3DCA1217A6}" type="presParOf" srcId="{E056B5D7-9ADD-C147-A57C-E4CD075CB29D}" destId="{582277D9-E990-1444-965C-F39BED2058F2}" srcOrd="0" destOrd="0" presId="urn:microsoft.com/office/officeart/2005/8/layout/vList6"/>
    <dgm:cxn modelId="{16AB6327-64F6-5446-9DCE-9494C4A8A254}" type="presParOf" srcId="{E056B5D7-9ADD-C147-A57C-E4CD075CB29D}" destId="{5DBC7207-4734-3F4C-A90E-C92C671B80D5}" srcOrd="1" destOrd="0" presId="urn:microsoft.com/office/officeart/2005/8/layout/vList6"/>
    <dgm:cxn modelId="{02FDBE45-2D01-8442-97CB-27616C24E641}" type="presParOf" srcId="{B3D89A78-1DAA-0A42-BE60-2E20AE79C5A9}" destId="{BD02410A-F07D-C94A-9FFA-2BF97A830C70}" srcOrd="7" destOrd="0" presId="urn:microsoft.com/office/officeart/2005/8/layout/vList6"/>
    <dgm:cxn modelId="{7F4E929C-97BC-EE43-80C1-45A417AA51AF}" type="presParOf" srcId="{B3D89A78-1DAA-0A42-BE60-2E20AE79C5A9}" destId="{B9655D7B-F8A9-A94C-B5AA-8DE2F9EB6B97}" srcOrd="8" destOrd="0" presId="urn:microsoft.com/office/officeart/2005/8/layout/vList6"/>
    <dgm:cxn modelId="{80E64F26-D09E-2B48-9E66-C2BD14236C6D}" type="presParOf" srcId="{B9655D7B-F8A9-A94C-B5AA-8DE2F9EB6B97}" destId="{EBFEBB31-D1A3-1542-8CE0-2BED5DF05B46}" srcOrd="0" destOrd="0" presId="urn:microsoft.com/office/officeart/2005/8/layout/vList6"/>
    <dgm:cxn modelId="{9C695626-52F3-564A-8DC5-FAF7FA36CB25}" type="presParOf" srcId="{B9655D7B-F8A9-A94C-B5AA-8DE2F9EB6B97}" destId="{265C306D-3D6F-AE4D-942F-F41A61E0650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2B4C45-20A4-7145-A72D-A3FCB27372D4}" type="doc">
      <dgm:prSet loTypeId="urn:microsoft.com/office/officeart/2005/8/layout/vList6" loCatId="" qsTypeId="urn:microsoft.com/office/officeart/2005/8/quickstyle/3d3" qsCatId="3D" csTypeId="urn:microsoft.com/office/officeart/2005/8/colors/accent1_2" csCatId="accent1" phldr="1"/>
      <dgm:spPr/>
      <dgm:t>
        <a:bodyPr/>
        <a:lstStyle/>
        <a:p>
          <a:endParaRPr lang="nl-NL"/>
        </a:p>
      </dgm:t>
    </dgm:pt>
    <dgm:pt modelId="{BFB4B7C1-34FD-B94E-B5B3-2EEB7F1F16A8}">
      <dgm:prSet phldrT="[Tekst]"/>
      <dgm:spPr>
        <a:solidFill>
          <a:srgbClr val="BD2B30"/>
        </a:solidFill>
      </dgm:spPr>
      <dgm:t>
        <a:bodyPr/>
        <a:lstStyle/>
        <a:p>
          <a:r>
            <a:rPr lang="nl-NL" dirty="0"/>
            <a:t>Student mobiliseert effectief stakeholders, rekening houdend met de organisatiecultuur (welke gedegen in kaart is gebracht)</a:t>
          </a:r>
        </a:p>
      </dgm:t>
    </dgm:pt>
    <dgm:pt modelId="{0F5A4F50-32E0-C84C-BA16-5A2961BA1DD0}" type="parTrans" cxnId="{50E56DD4-3592-5743-B821-013DB6D612BB}">
      <dgm:prSet/>
      <dgm:spPr/>
      <dgm:t>
        <a:bodyPr/>
        <a:lstStyle/>
        <a:p>
          <a:endParaRPr lang="nl-NL"/>
        </a:p>
      </dgm:t>
    </dgm:pt>
    <dgm:pt modelId="{CFF9A1A2-D708-B84C-BA0E-D76A64C5604D}" type="sibTrans" cxnId="{50E56DD4-3592-5743-B821-013DB6D612BB}">
      <dgm:prSet/>
      <dgm:spPr/>
      <dgm:t>
        <a:bodyPr/>
        <a:lstStyle/>
        <a:p>
          <a:endParaRPr lang="nl-NL"/>
        </a:p>
      </dgm:t>
    </dgm:pt>
    <dgm:pt modelId="{659378F0-F774-1D4C-9145-147346CFB941}">
      <dgm:prSet phldrT="[Tekst]"/>
      <dgm:spPr>
        <a:solidFill>
          <a:srgbClr val="BD2B30"/>
        </a:solidFill>
      </dgm:spPr>
      <dgm:t>
        <a:bodyPr/>
        <a:lstStyle/>
        <a:p>
          <a:pPr>
            <a:buFont typeface="Calibri" panose="020F0502020204030204" pitchFamily="34" charset="0"/>
            <a:buNone/>
          </a:pPr>
          <a:r>
            <a:rPr lang="nl-NL" dirty="0"/>
            <a:t>Student pakt op passende wijze regie in teamverband en is de kartrekker binnen het project, rekening houdend met de organisatiecultuur.</a:t>
          </a:r>
        </a:p>
      </dgm:t>
    </dgm:pt>
    <dgm:pt modelId="{267BD651-4028-B743-B8CD-3C13C3183076}" type="parTrans" cxnId="{CCAC2A90-8813-0748-9A79-0CA4E7B0468B}">
      <dgm:prSet/>
      <dgm:spPr/>
      <dgm:t>
        <a:bodyPr/>
        <a:lstStyle/>
        <a:p>
          <a:endParaRPr lang="nl-NL"/>
        </a:p>
      </dgm:t>
    </dgm:pt>
    <dgm:pt modelId="{85C40261-32EA-0B4E-8BBB-6C02EC341A6E}" type="sibTrans" cxnId="{CCAC2A90-8813-0748-9A79-0CA4E7B0468B}">
      <dgm:prSet/>
      <dgm:spPr/>
      <dgm:t>
        <a:bodyPr/>
        <a:lstStyle/>
        <a:p>
          <a:endParaRPr lang="nl-NL"/>
        </a:p>
      </dgm:t>
    </dgm:pt>
    <dgm:pt modelId="{B3D89A78-1DAA-0A42-BE60-2E20AE79C5A9}" type="pres">
      <dgm:prSet presAssocID="{182B4C45-20A4-7145-A72D-A3FCB27372D4}" presName="Name0" presStyleCnt="0">
        <dgm:presLayoutVars>
          <dgm:dir/>
          <dgm:animLvl val="lvl"/>
          <dgm:resizeHandles/>
        </dgm:presLayoutVars>
      </dgm:prSet>
      <dgm:spPr/>
    </dgm:pt>
    <dgm:pt modelId="{F0DF3169-5153-9A42-BF66-4390A7501163}" type="pres">
      <dgm:prSet presAssocID="{BFB4B7C1-34FD-B94E-B5B3-2EEB7F1F16A8}" presName="linNode" presStyleCnt="0"/>
      <dgm:spPr/>
    </dgm:pt>
    <dgm:pt modelId="{B80E0069-FBE0-5544-84B7-0169C11ED200}" type="pres">
      <dgm:prSet presAssocID="{BFB4B7C1-34FD-B94E-B5B3-2EEB7F1F16A8}" presName="parentShp" presStyleLbl="node1" presStyleIdx="0" presStyleCnt="2">
        <dgm:presLayoutVars>
          <dgm:bulletEnabled val="1"/>
        </dgm:presLayoutVars>
      </dgm:prSet>
      <dgm:spPr/>
    </dgm:pt>
    <dgm:pt modelId="{A723397C-3E5E-4E43-8AB5-1E47BE875A10}" type="pres">
      <dgm:prSet presAssocID="{BFB4B7C1-34FD-B94E-B5B3-2EEB7F1F16A8}" presName="childShp" presStyleLbl="bgAccFollowNode1" presStyleIdx="0" presStyleCnt="2" custLinFactNeighborX="0" custLinFactNeighborY="-6015">
        <dgm:presLayoutVars>
          <dgm:bulletEnabled val="1"/>
        </dgm:presLayoutVars>
      </dgm:prSet>
      <dgm:spPr/>
    </dgm:pt>
    <dgm:pt modelId="{A3B078A6-97BA-8F42-AEB6-81DD51C4A984}" type="pres">
      <dgm:prSet presAssocID="{CFF9A1A2-D708-B84C-BA0E-D76A64C5604D}" presName="spacing" presStyleCnt="0"/>
      <dgm:spPr/>
    </dgm:pt>
    <dgm:pt modelId="{49962CB4-50B8-C64B-8954-3406C1FD09E8}" type="pres">
      <dgm:prSet presAssocID="{659378F0-F774-1D4C-9145-147346CFB941}" presName="linNode" presStyleCnt="0"/>
      <dgm:spPr/>
    </dgm:pt>
    <dgm:pt modelId="{E6F9EFE5-A028-5945-A5C7-88A4B2892F16}" type="pres">
      <dgm:prSet presAssocID="{659378F0-F774-1D4C-9145-147346CFB941}" presName="parentShp" presStyleLbl="node1" presStyleIdx="1" presStyleCnt="2" custScaleY="97848">
        <dgm:presLayoutVars>
          <dgm:bulletEnabled val="1"/>
        </dgm:presLayoutVars>
      </dgm:prSet>
      <dgm:spPr/>
    </dgm:pt>
    <dgm:pt modelId="{969B7568-2E2A-1544-BEA4-A7CB2AEBD0F0}" type="pres">
      <dgm:prSet presAssocID="{659378F0-F774-1D4C-9145-147346CFB941}" presName="childShp" presStyleLbl="bgAccFollowNode1" presStyleIdx="1" presStyleCnt="2">
        <dgm:presLayoutVars>
          <dgm:bulletEnabled val="1"/>
        </dgm:presLayoutVars>
      </dgm:prSet>
      <dgm:spPr/>
    </dgm:pt>
  </dgm:ptLst>
  <dgm:cxnLst>
    <dgm:cxn modelId="{B3F7BE79-CBB2-3446-B23D-8DA0A163C891}" type="presOf" srcId="{BFB4B7C1-34FD-B94E-B5B3-2EEB7F1F16A8}" destId="{B80E0069-FBE0-5544-84B7-0169C11ED200}" srcOrd="0" destOrd="0" presId="urn:microsoft.com/office/officeart/2005/8/layout/vList6"/>
    <dgm:cxn modelId="{CF6E9A83-9A0D-C146-AB13-05F96A029F54}" type="presOf" srcId="{182B4C45-20A4-7145-A72D-A3FCB27372D4}" destId="{B3D89A78-1DAA-0A42-BE60-2E20AE79C5A9}" srcOrd="0" destOrd="0" presId="urn:microsoft.com/office/officeart/2005/8/layout/vList6"/>
    <dgm:cxn modelId="{CCAC2A90-8813-0748-9A79-0CA4E7B0468B}" srcId="{182B4C45-20A4-7145-A72D-A3FCB27372D4}" destId="{659378F0-F774-1D4C-9145-147346CFB941}" srcOrd="1" destOrd="0" parTransId="{267BD651-4028-B743-B8CD-3C13C3183076}" sibTransId="{85C40261-32EA-0B4E-8BBB-6C02EC341A6E}"/>
    <dgm:cxn modelId="{50E56DD4-3592-5743-B821-013DB6D612BB}" srcId="{182B4C45-20A4-7145-A72D-A3FCB27372D4}" destId="{BFB4B7C1-34FD-B94E-B5B3-2EEB7F1F16A8}" srcOrd="0" destOrd="0" parTransId="{0F5A4F50-32E0-C84C-BA16-5A2961BA1DD0}" sibTransId="{CFF9A1A2-D708-B84C-BA0E-D76A64C5604D}"/>
    <dgm:cxn modelId="{CDB09EDE-C057-0E4A-9E3B-1D796DCA7C7B}" type="presOf" srcId="{659378F0-F774-1D4C-9145-147346CFB941}" destId="{E6F9EFE5-A028-5945-A5C7-88A4B2892F16}" srcOrd="0" destOrd="0" presId="urn:microsoft.com/office/officeart/2005/8/layout/vList6"/>
    <dgm:cxn modelId="{C6498880-ED75-A04C-B5BB-4E3E83AE1CDE}" type="presParOf" srcId="{B3D89A78-1DAA-0A42-BE60-2E20AE79C5A9}" destId="{F0DF3169-5153-9A42-BF66-4390A7501163}" srcOrd="0" destOrd="0" presId="urn:microsoft.com/office/officeart/2005/8/layout/vList6"/>
    <dgm:cxn modelId="{7901BBF1-9235-4245-9A68-7620D7FC1F56}" type="presParOf" srcId="{F0DF3169-5153-9A42-BF66-4390A7501163}" destId="{B80E0069-FBE0-5544-84B7-0169C11ED200}" srcOrd="0" destOrd="0" presId="urn:microsoft.com/office/officeart/2005/8/layout/vList6"/>
    <dgm:cxn modelId="{7D7E3CC0-C062-564E-AE3D-4174F3ABA202}" type="presParOf" srcId="{F0DF3169-5153-9A42-BF66-4390A7501163}" destId="{A723397C-3E5E-4E43-8AB5-1E47BE875A10}" srcOrd="1" destOrd="0" presId="urn:microsoft.com/office/officeart/2005/8/layout/vList6"/>
    <dgm:cxn modelId="{2C508F49-7642-0341-AA9F-7C822B34FFE8}" type="presParOf" srcId="{B3D89A78-1DAA-0A42-BE60-2E20AE79C5A9}" destId="{A3B078A6-97BA-8F42-AEB6-81DD51C4A984}" srcOrd="1" destOrd="0" presId="urn:microsoft.com/office/officeart/2005/8/layout/vList6"/>
    <dgm:cxn modelId="{165108D4-07D2-DE44-A44D-C7B38B03406D}" type="presParOf" srcId="{B3D89A78-1DAA-0A42-BE60-2E20AE79C5A9}" destId="{49962CB4-50B8-C64B-8954-3406C1FD09E8}" srcOrd="2" destOrd="0" presId="urn:microsoft.com/office/officeart/2005/8/layout/vList6"/>
    <dgm:cxn modelId="{4BFA65D5-608F-FF4C-96E5-FF376B9F6CDD}" type="presParOf" srcId="{49962CB4-50B8-C64B-8954-3406C1FD09E8}" destId="{E6F9EFE5-A028-5945-A5C7-88A4B2892F16}" srcOrd="0" destOrd="0" presId="urn:microsoft.com/office/officeart/2005/8/layout/vList6"/>
    <dgm:cxn modelId="{742DC99B-1084-C245-A977-C43DAA3F7661}" type="presParOf" srcId="{49962CB4-50B8-C64B-8954-3406C1FD09E8}" destId="{969B7568-2E2A-1544-BEA4-A7CB2AEBD0F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2B4C45-20A4-7145-A72D-A3FCB27372D4}" type="doc">
      <dgm:prSet loTypeId="urn:microsoft.com/office/officeart/2005/8/layout/vList6" loCatId="" qsTypeId="urn:microsoft.com/office/officeart/2005/8/quickstyle/3d3" qsCatId="3D" csTypeId="urn:microsoft.com/office/officeart/2005/8/colors/accent1_2" csCatId="accent1" phldr="1"/>
      <dgm:spPr/>
      <dgm:t>
        <a:bodyPr/>
        <a:lstStyle/>
        <a:p>
          <a:endParaRPr lang="nl-NL"/>
        </a:p>
      </dgm:t>
    </dgm:pt>
    <dgm:pt modelId="{BFB4B7C1-34FD-B94E-B5B3-2EEB7F1F16A8}">
      <dgm:prSet phldrT="[Tekst]"/>
      <dgm:spPr>
        <a:solidFill>
          <a:srgbClr val="BD2B30"/>
        </a:solidFill>
      </dgm:spPr>
      <dgm:t>
        <a:bodyPr/>
        <a:lstStyle/>
        <a:p>
          <a:r>
            <a:rPr lang="nl-NL" dirty="0"/>
            <a:t>De student draagt in teamverband effectief bij aan het bereiken van teamdoelen, rekening houdend met de eigen kwaliteiten, capaciteiten en valkuilen.</a:t>
          </a:r>
        </a:p>
      </dgm:t>
    </dgm:pt>
    <dgm:pt modelId="{0F5A4F50-32E0-C84C-BA16-5A2961BA1DD0}" type="parTrans" cxnId="{50E56DD4-3592-5743-B821-013DB6D612BB}">
      <dgm:prSet/>
      <dgm:spPr/>
      <dgm:t>
        <a:bodyPr/>
        <a:lstStyle/>
        <a:p>
          <a:endParaRPr lang="nl-NL"/>
        </a:p>
      </dgm:t>
    </dgm:pt>
    <dgm:pt modelId="{CFF9A1A2-D708-B84C-BA0E-D76A64C5604D}" type="sibTrans" cxnId="{50E56DD4-3592-5743-B821-013DB6D612BB}">
      <dgm:prSet/>
      <dgm:spPr/>
      <dgm:t>
        <a:bodyPr/>
        <a:lstStyle/>
        <a:p>
          <a:endParaRPr lang="nl-NL"/>
        </a:p>
      </dgm:t>
    </dgm:pt>
    <dgm:pt modelId="{659378F0-F774-1D4C-9145-147346CFB941}">
      <dgm:prSet phldrT="[Tekst]"/>
      <dgm:spPr>
        <a:solidFill>
          <a:srgbClr val="BD2B30"/>
        </a:solidFill>
      </dgm:spPr>
      <dgm:t>
        <a:bodyPr/>
        <a:lstStyle/>
        <a:p>
          <a:pPr>
            <a:buFont typeface="Calibri" panose="020F0502020204030204" pitchFamily="34" charset="0"/>
            <a:buNone/>
          </a:pPr>
          <a:r>
            <a:rPr lang="nl-NL" dirty="0"/>
            <a:t>De student heeft doordacht zijn professionele netwerk proactief en ambitieus uitgebouwd, rekening houdend met de doelen van zijn project.</a:t>
          </a:r>
        </a:p>
      </dgm:t>
    </dgm:pt>
    <dgm:pt modelId="{267BD651-4028-B743-B8CD-3C13C3183076}" type="parTrans" cxnId="{CCAC2A90-8813-0748-9A79-0CA4E7B0468B}">
      <dgm:prSet/>
      <dgm:spPr/>
      <dgm:t>
        <a:bodyPr/>
        <a:lstStyle/>
        <a:p>
          <a:endParaRPr lang="nl-NL"/>
        </a:p>
      </dgm:t>
    </dgm:pt>
    <dgm:pt modelId="{85C40261-32EA-0B4E-8BBB-6C02EC341A6E}" type="sibTrans" cxnId="{CCAC2A90-8813-0748-9A79-0CA4E7B0468B}">
      <dgm:prSet/>
      <dgm:spPr/>
      <dgm:t>
        <a:bodyPr/>
        <a:lstStyle/>
        <a:p>
          <a:endParaRPr lang="nl-NL"/>
        </a:p>
      </dgm:t>
    </dgm:pt>
    <dgm:pt modelId="{9ED3E10E-1712-6749-9F48-B60A71D44232}">
      <dgm:prSet phldrT="[Tekst]"/>
      <dgm:spPr>
        <a:solidFill>
          <a:srgbClr val="BD2B30"/>
        </a:solidFill>
      </dgm:spPr>
      <dgm:t>
        <a:bodyPr/>
        <a:lstStyle/>
        <a:p>
          <a:pPr>
            <a:buFont typeface="Calibri" panose="020F0502020204030204" pitchFamily="34" charset="0"/>
            <a:buChar char="-"/>
          </a:pPr>
          <a:r>
            <a:rPr lang="nl-NL" dirty="0"/>
            <a:t>De student heeft op passende wijze zijn netwerk aangesproken en doelgericht ingezet.</a:t>
          </a:r>
        </a:p>
      </dgm:t>
    </dgm:pt>
    <dgm:pt modelId="{AAA267DF-F457-F84D-AE7A-C600273085B4}" type="parTrans" cxnId="{06F56260-4838-9245-A483-E875A483C674}">
      <dgm:prSet/>
      <dgm:spPr/>
      <dgm:t>
        <a:bodyPr/>
        <a:lstStyle/>
        <a:p>
          <a:endParaRPr lang="nl-NL"/>
        </a:p>
      </dgm:t>
    </dgm:pt>
    <dgm:pt modelId="{D0F84187-2A7A-9646-A6F1-6AFF5222A65C}" type="sibTrans" cxnId="{06F56260-4838-9245-A483-E875A483C674}">
      <dgm:prSet/>
      <dgm:spPr/>
      <dgm:t>
        <a:bodyPr/>
        <a:lstStyle/>
        <a:p>
          <a:endParaRPr lang="nl-NL"/>
        </a:p>
      </dgm:t>
    </dgm:pt>
    <dgm:pt modelId="{B3D89A78-1DAA-0A42-BE60-2E20AE79C5A9}" type="pres">
      <dgm:prSet presAssocID="{182B4C45-20A4-7145-A72D-A3FCB27372D4}" presName="Name0" presStyleCnt="0">
        <dgm:presLayoutVars>
          <dgm:dir/>
          <dgm:animLvl val="lvl"/>
          <dgm:resizeHandles/>
        </dgm:presLayoutVars>
      </dgm:prSet>
      <dgm:spPr/>
    </dgm:pt>
    <dgm:pt modelId="{F0DF3169-5153-9A42-BF66-4390A7501163}" type="pres">
      <dgm:prSet presAssocID="{BFB4B7C1-34FD-B94E-B5B3-2EEB7F1F16A8}" presName="linNode" presStyleCnt="0"/>
      <dgm:spPr/>
    </dgm:pt>
    <dgm:pt modelId="{B80E0069-FBE0-5544-84B7-0169C11ED200}" type="pres">
      <dgm:prSet presAssocID="{BFB4B7C1-34FD-B94E-B5B3-2EEB7F1F16A8}" presName="parentShp" presStyleLbl="node1" presStyleIdx="0" presStyleCnt="3">
        <dgm:presLayoutVars>
          <dgm:bulletEnabled val="1"/>
        </dgm:presLayoutVars>
      </dgm:prSet>
      <dgm:spPr/>
    </dgm:pt>
    <dgm:pt modelId="{A723397C-3E5E-4E43-8AB5-1E47BE875A10}" type="pres">
      <dgm:prSet presAssocID="{BFB4B7C1-34FD-B94E-B5B3-2EEB7F1F16A8}" presName="childShp" presStyleLbl="bgAccFollowNode1" presStyleIdx="0" presStyleCnt="3" custScaleY="100111">
        <dgm:presLayoutVars>
          <dgm:bulletEnabled val="1"/>
        </dgm:presLayoutVars>
      </dgm:prSet>
      <dgm:spPr/>
    </dgm:pt>
    <dgm:pt modelId="{A3B078A6-97BA-8F42-AEB6-81DD51C4A984}" type="pres">
      <dgm:prSet presAssocID="{CFF9A1A2-D708-B84C-BA0E-D76A64C5604D}" presName="spacing" presStyleCnt="0"/>
      <dgm:spPr/>
    </dgm:pt>
    <dgm:pt modelId="{49962CB4-50B8-C64B-8954-3406C1FD09E8}" type="pres">
      <dgm:prSet presAssocID="{659378F0-F774-1D4C-9145-147346CFB941}" presName="linNode" presStyleCnt="0"/>
      <dgm:spPr/>
    </dgm:pt>
    <dgm:pt modelId="{E6F9EFE5-A028-5945-A5C7-88A4B2892F16}" type="pres">
      <dgm:prSet presAssocID="{659378F0-F774-1D4C-9145-147346CFB941}" presName="parentShp" presStyleLbl="node1" presStyleIdx="1" presStyleCnt="3" custScaleY="98129">
        <dgm:presLayoutVars>
          <dgm:bulletEnabled val="1"/>
        </dgm:presLayoutVars>
      </dgm:prSet>
      <dgm:spPr/>
    </dgm:pt>
    <dgm:pt modelId="{969B7568-2E2A-1544-BEA4-A7CB2AEBD0F0}" type="pres">
      <dgm:prSet presAssocID="{659378F0-F774-1D4C-9145-147346CFB941}" presName="childShp" presStyleLbl="bgAccFollowNode1" presStyleIdx="1" presStyleCnt="3" custScaleY="100111">
        <dgm:presLayoutVars>
          <dgm:bulletEnabled val="1"/>
        </dgm:presLayoutVars>
      </dgm:prSet>
      <dgm:spPr/>
    </dgm:pt>
    <dgm:pt modelId="{1BE5F8FB-448E-6141-BA6A-671366B81AD7}" type="pres">
      <dgm:prSet presAssocID="{85C40261-32EA-0B4E-8BBB-6C02EC341A6E}" presName="spacing" presStyleCnt="0"/>
      <dgm:spPr/>
    </dgm:pt>
    <dgm:pt modelId="{D0AF15B0-5827-8743-B83C-46818A4A3C32}" type="pres">
      <dgm:prSet presAssocID="{9ED3E10E-1712-6749-9F48-B60A71D44232}" presName="linNode" presStyleCnt="0"/>
      <dgm:spPr/>
    </dgm:pt>
    <dgm:pt modelId="{161CB683-E746-8546-A627-4F8062E0E5D7}" type="pres">
      <dgm:prSet presAssocID="{9ED3E10E-1712-6749-9F48-B60A71D44232}" presName="parentShp" presStyleLbl="node1" presStyleIdx="2" presStyleCnt="3">
        <dgm:presLayoutVars>
          <dgm:bulletEnabled val="1"/>
        </dgm:presLayoutVars>
      </dgm:prSet>
      <dgm:spPr/>
    </dgm:pt>
    <dgm:pt modelId="{B201A451-9544-9C45-AE82-2430CA7A1864}" type="pres">
      <dgm:prSet presAssocID="{9ED3E10E-1712-6749-9F48-B60A71D44232}" presName="childShp" presStyleLbl="bgAccFollowNode1" presStyleIdx="2" presStyleCnt="3" custScaleY="100111">
        <dgm:presLayoutVars>
          <dgm:bulletEnabled val="1"/>
        </dgm:presLayoutVars>
      </dgm:prSet>
      <dgm:spPr/>
    </dgm:pt>
  </dgm:ptLst>
  <dgm:cxnLst>
    <dgm:cxn modelId="{06F56260-4838-9245-A483-E875A483C674}" srcId="{182B4C45-20A4-7145-A72D-A3FCB27372D4}" destId="{9ED3E10E-1712-6749-9F48-B60A71D44232}" srcOrd="2" destOrd="0" parTransId="{AAA267DF-F457-F84D-AE7A-C600273085B4}" sibTransId="{D0F84187-2A7A-9646-A6F1-6AFF5222A65C}"/>
    <dgm:cxn modelId="{B3F7BE79-CBB2-3446-B23D-8DA0A163C891}" type="presOf" srcId="{BFB4B7C1-34FD-B94E-B5B3-2EEB7F1F16A8}" destId="{B80E0069-FBE0-5544-84B7-0169C11ED200}" srcOrd="0" destOrd="0" presId="urn:microsoft.com/office/officeart/2005/8/layout/vList6"/>
    <dgm:cxn modelId="{CF6E9A83-9A0D-C146-AB13-05F96A029F54}" type="presOf" srcId="{182B4C45-20A4-7145-A72D-A3FCB27372D4}" destId="{B3D89A78-1DAA-0A42-BE60-2E20AE79C5A9}" srcOrd="0" destOrd="0" presId="urn:microsoft.com/office/officeart/2005/8/layout/vList6"/>
    <dgm:cxn modelId="{CCAC2A90-8813-0748-9A79-0CA4E7B0468B}" srcId="{182B4C45-20A4-7145-A72D-A3FCB27372D4}" destId="{659378F0-F774-1D4C-9145-147346CFB941}" srcOrd="1" destOrd="0" parTransId="{267BD651-4028-B743-B8CD-3C13C3183076}" sibTransId="{85C40261-32EA-0B4E-8BBB-6C02EC341A6E}"/>
    <dgm:cxn modelId="{DFDCD6AB-4AEB-8A41-A17B-847E1FD49FBA}" type="presOf" srcId="{9ED3E10E-1712-6749-9F48-B60A71D44232}" destId="{161CB683-E746-8546-A627-4F8062E0E5D7}" srcOrd="0" destOrd="0" presId="urn:microsoft.com/office/officeart/2005/8/layout/vList6"/>
    <dgm:cxn modelId="{50E56DD4-3592-5743-B821-013DB6D612BB}" srcId="{182B4C45-20A4-7145-A72D-A3FCB27372D4}" destId="{BFB4B7C1-34FD-B94E-B5B3-2EEB7F1F16A8}" srcOrd="0" destOrd="0" parTransId="{0F5A4F50-32E0-C84C-BA16-5A2961BA1DD0}" sibTransId="{CFF9A1A2-D708-B84C-BA0E-D76A64C5604D}"/>
    <dgm:cxn modelId="{CDB09EDE-C057-0E4A-9E3B-1D796DCA7C7B}" type="presOf" srcId="{659378F0-F774-1D4C-9145-147346CFB941}" destId="{E6F9EFE5-A028-5945-A5C7-88A4B2892F16}" srcOrd="0" destOrd="0" presId="urn:microsoft.com/office/officeart/2005/8/layout/vList6"/>
    <dgm:cxn modelId="{C6498880-ED75-A04C-B5BB-4E3E83AE1CDE}" type="presParOf" srcId="{B3D89A78-1DAA-0A42-BE60-2E20AE79C5A9}" destId="{F0DF3169-5153-9A42-BF66-4390A7501163}" srcOrd="0" destOrd="0" presId="urn:microsoft.com/office/officeart/2005/8/layout/vList6"/>
    <dgm:cxn modelId="{7901BBF1-9235-4245-9A68-7620D7FC1F56}" type="presParOf" srcId="{F0DF3169-5153-9A42-BF66-4390A7501163}" destId="{B80E0069-FBE0-5544-84B7-0169C11ED200}" srcOrd="0" destOrd="0" presId="urn:microsoft.com/office/officeart/2005/8/layout/vList6"/>
    <dgm:cxn modelId="{7D7E3CC0-C062-564E-AE3D-4174F3ABA202}" type="presParOf" srcId="{F0DF3169-5153-9A42-BF66-4390A7501163}" destId="{A723397C-3E5E-4E43-8AB5-1E47BE875A10}" srcOrd="1" destOrd="0" presId="urn:microsoft.com/office/officeart/2005/8/layout/vList6"/>
    <dgm:cxn modelId="{2C508F49-7642-0341-AA9F-7C822B34FFE8}" type="presParOf" srcId="{B3D89A78-1DAA-0A42-BE60-2E20AE79C5A9}" destId="{A3B078A6-97BA-8F42-AEB6-81DD51C4A984}" srcOrd="1" destOrd="0" presId="urn:microsoft.com/office/officeart/2005/8/layout/vList6"/>
    <dgm:cxn modelId="{165108D4-07D2-DE44-A44D-C7B38B03406D}" type="presParOf" srcId="{B3D89A78-1DAA-0A42-BE60-2E20AE79C5A9}" destId="{49962CB4-50B8-C64B-8954-3406C1FD09E8}" srcOrd="2" destOrd="0" presId="urn:microsoft.com/office/officeart/2005/8/layout/vList6"/>
    <dgm:cxn modelId="{4BFA65D5-608F-FF4C-96E5-FF376B9F6CDD}" type="presParOf" srcId="{49962CB4-50B8-C64B-8954-3406C1FD09E8}" destId="{E6F9EFE5-A028-5945-A5C7-88A4B2892F16}" srcOrd="0" destOrd="0" presId="urn:microsoft.com/office/officeart/2005/8/layout/vList6"/>
    <dgm:cxn modelId="{742DC99B-1084-C245-A977-C43DAA3F7661}" type="presParOf" srcId="{49962CB4-50B8-C64B-8954-3406C1FD09E8}" destId="{969B7568-2E2A-1544-BEA4-A7CB2AEBD0F0}" srcOrd="1" destOrd="0" presId="urn:microsoft.com/office/officeart/2005/8/layout/vList6"/>
    <dgm:cxn modelId="{49C8A8A1-38CE-2049-A971-BFDE72B73FF2}" type="presParOf" srcId="{B3D89A78-1DAA-0A42-BE60-2E20AE79C5A9}" destId="{1BE5F8FB-448E-6141-BA6A-671366B81AD7}" srcOrd="3" destOrd="0" presId="urn:microsoft.com/office/officeart/2005/8/layout/vList6"/>
    <dgm:cxn modelId="{8C33E3AF-EDF1-4045-A781-6A91028C02D7}" type="presParOf" srcId="{B3D89A78-1DAA-0A42-BE60-2E20AE79C5A9}" destId="{D0AF15B0-5827-8743-B83C-46818A4A3C32}" srcOrd="4" destOrd="0" presId="urn:microsoft.com/office/officeart/2005/8/layout/vList6"/>
    <dgm:cxn modelId="{663C8F4D-F40D-1844-8237-5249F35AB580}" type="presParOf" srcId="{D0AF15B0-5827-8743-B83C-46818A4A3C32}" destId="{161CB683-E746-8546-A627-4F8062E0E5D7}" srcOrd="0" destOrd="0" presId="urn:microsoft.com/office/officeart/2005/8/layout/vList6"/>
    <dgm:cxn modelId="{3FED4C25-A188-E249-814E-9F0CC5F05F3E}" type="presParOf" srcId="{D0AF15B0-5827-8743-B83C-46818A4A3C32}" destId="{B201A451-9544-9C45-AE82-2430CA7A186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2B4C45-20A4-7145-A72D-A3FCB27372D4}" type="doc">
      <dgm:prSet loTypeId="urn:microsoft.com/office/officeart/2005/8/layout/vList6" loCatId="" qsTypeId="urn:microsoft.com/office/officeart/2005/8/quickstyle/3d3" qsCatId="3D" csTypeId="urn:microsoft.com/office/officeart/2005/8/colors/accent1_2" csCatId="accent1" phldr="1"/>
      <dgm:spPr/>
      <dgm:t>
        <a:bodyPr/>
        <a:lstStyle/>
        <a:p>
          <a:endParaRPr lang="nl-NL"/>
        </a:p>
      </dgm:t>
    </dgm:pt>
    <dgm:pt modelId="{BFB4B7C1-34FD-B94E-B5B3-2EEB7F1F16A8}">
      <dgm:prSet phldrT="[Tekst]"/>
      <dgm:spPr>
        <a:solidFill>
          <a:srgbClr val="BD2B30"/>
        </a:solidFill>
      </dgm:spPr>
      <dgm:t>
        <a:bodyPr/>
        <a:lstStyle/>
        <a:p>
          <a:r>
            <a:rPr lang="nl-NL"/>
            <a:t>De student reageert op professionele wijze van anderen</a:t>
          </a:r>
          <a:endParaRPr lang="nl-NL" dirty="0"/>
        </a:p>
      </dgm:t>
    </dgm:pt>
    <dgm:pt modelId="{0F5A4F50-32E0-C84C-BA16-5A2961BA1DD0}" type="parTrans" cxnId="{50E56DD4-3592-5743-B821-013DB6D612BB}">
      <dgm:prSet/>
      <dgm:spPr/>
      <dgm:t>
        <a:bodyPr/>
        <a:lstStyle/>
        <a:p>
          <a:endParaRPr lang="nl-NL"/>
        </a:p>
      </dgm:t>
    </dgm:pt>
    <dgm:pt modelId="{CFF9A1A2-D708-B84C-BA0E-D76A64C5604D}" type="sibTrans" cxnId="{50E56DD4-3592-5743-B821-013DB6D612BB}">
      <dgm:prSet/>
      <dgm:spPr/>
      <dgm:t>
        <a:bodyPr/>
        <a:lstStyle/>
        <a:p>
          <a:endParaRPr lang="nl-NL"/>
        </a:p>
      </dgm:t>
    </dgm:pt>
    <dgm:pt modelId="{659378F0-F774-1D4C-9145-147346CFB941}">
      <dgm:prSet phldrT="[Tekst]"/>
      <dgm:spPr>
        <a:solidFill>
          <a:srgbClr val="BD2B30"/>
        </a:solidFill>
      </dgm:spPr>
      <dgm:t>
        <a:bodyPr/>
        <a:lstStyle/>
        <a:p>
          <a:pPr>
            <a:buFont typeface="Calibri" panose="020F0502020204030204" pitchFamily="34" charset="0"/>
            <a:buNone/>
          </a:pPr>
          <a:r>
            <a:rPr lang="nl-NL" dirty="0"/>
            <a:t>De student kiest geschikte communicatiemiddelen om stakeholders te bereiken en zet deze op effectieve wijze in.</a:t>
          </a:r>
        </a:p>
      </dgm:t>
    </dgm:pt>
    <dgm:pt modelId="{267BD651-4028-B743-B8CD-3C13C3183076}" type="parTrans" cxnId="{CCAC2A90-8813-0748-9A79-0CA4E7B0468B}">
      <dgm:prSet/>
      <dgm:spPr/>
      <dgm:t>
        <a:bodyPr/>
        <a:lstStyle/>
        <a:p>
          <a:endParaRPr lang="nl-NL"/>
        </a:p>
      </dgm:t>
    </dgm:pt>
    <dgm:pt modelId="{85C40261-32EA-0B4E-8BBB-6C02EC341A6E}" type="sibTrans" cxnId="{CCAC2A90-8813-0748-9A79-0CA4E7B0468B}">
      <dgm:prSet/>
      <dgm:spPr/>
      <dgm:t>
        <a:bodyPr/>
        <a:lstStyle/>
        <a:p>
          <a:endParaRPr lang="nl-NL"/>
        </a:p>
      </dgm:t>
    </dgm:pt>
    <dgm:pt modelId="{9ED3E10E-1712-6749-9F48-B60A71D44232}">
      <dgm:prSet phldrT="[Tekst]"/>
      <dgm:spPr>
        <a:solidFill>
          <a:srgbClr val="BD2B30"/>
        </a:solidFill>
      </dgm:spPr>
      <dgm:t>
        <a:bodyPr/>
        <a:lstStyle/>
        <a:p>
          <a:pPr>
            <a:buFont typeface="Calibri" panose="020F0502020204030204" pitchFamily="34" charset="0"/>
            <a:buChar char="-"/>
          </a:pPr>
          <a:r>
            <a:rPr lang="nl-NL" dirty="0"/>
            <a:t>De student brengt middels video informatie voor de ontvanger natuurlijk, overtuigend en begrijpelijk over in formeel zakelijk </a:t>
          </a:r>
          <a:r>
            <a:rPr lang="nl-NL" dirty="0" err="1"/>
            <a:t>engels</a:t>
          </a:r>
          <a:endParaRPr lang="nl-NL" dirty="0"/>
        </a:p>
      </dgm:t>
    </dgm:pt>
    <dgm:pt modelId="{AAA267DF-F457-F84D-AE7A-C600273085B4}" type="parTrans" cxnId="{06F56260-4838-9245-A483-E875A483C674}">
      <dgm:prSet/>
      <dgm:spPr/>
      <dgm:t>
        <a:bodyPr/>
        <a:lstStyle/>
        <a:p>
          <a:endParaRPr lang="nl-NL"/>
        </a:p>
      </dgm:t>
    </dgm:pt>
    <dgm:pt modelId="{D0F84187-2A7A-9646-A6F1-6AFF5222A65C}" type="sibTrans" cxnId="{06F56260-4838-9245-A483-E875A483C674}">
      <dgm:prSet/>
      <dgm:spPr/>
      <dgm:t>
        <a:bodyPr/>
        <a:lstStyle/>
        <a:p>
          <a:endParaRPr lang="nl-NL"/>
        </a:p>
      </dgm:t>
    </dgm:pt>
    <dgm:pt modelId="{B3D89A78-1DAA-0A42-BE60-2E20AE79C5A9}" type="pres">
      <dgm:prSet presAssocID="{182B4C45-20A4-7145-A72D-A3FCB27372D4}" presName="Name0" presStyleCnt="0">
        <dgm:presLayoutVars>
          <dgm:dir/>
          <dgm:animLvl val="lvl"/>
          <dgm:resizeHandles/>
        </dgm:presLayoutVars>
      </dgm:prSet>
      <dgm:spPr/>
    </dgm:pt>
    <dgm:pt modelId="{F0DF3169-5153-9A42-BF66-4390A7501163}" type="pres">
      <dgm:prSet presAssocID="{BFB4B7C1-34FD-B94E-B5B3-2EEB7F1F16A8}" presName="linNode" presStyleCnt="0"/>
      <dgm:spPr/>
    </dgm:pt>
    <dgm:pt modelId="{B80E0069-FBE0-5544-84B7-0169C11ED200}" type="pres">
      <dgm:prSet presAssocID="{BFB4B7C1-34FD-B94E-B5B3-2EEB7F1F16A8}" presName="parentShp" presStyleLbl="node1" presStyleIdx="0" presStyleCnt="3" custLinFactNeighborY="-9843">
        <dgm:presLayoutVars>
          <dgm:bulletEnabled val="1"/>
        </dgm:presLayoutVars>
      </dgm:prSet>
      <dgm:spPr/>
    </dgm:pt>
    <dgm:pt modelId="{A723397C-3E5E-4E43-8AB5-1E47BE875A10}" type="pres">
      <dgm:prSet presAssocID="{BFB4B7C1-34FD-B94E-B5B3-2EEB7F1F16A8}" presName="childShp" presStyleLbl="bgAccFollowNode1" presStyleIdx="0" presStyleCnt="3">
        <dgm:presLayoutVars>
          <dgm:bulletEnabled val="1"/>
        </dgm:presLayoutVars>
      </dgm:prSet>
      <dgm:spPr/>
    </dgm:pt>
    <dgm:pt modelId="{A3B078A6-97BA-8F42-AEB6-81DD51C4A984}" type="pres">
      <dgm:prSet presAssocID="{CFF9A1A2-D708-B84C-BA0E-D76A64C5604D}" presName="spacing" presStyleCnt="0"/>
      <dgm:spPr/>
    </dgm:pt>
    <dgm:pt modelId="{49962CB4-50B8-C64B-8954-3406C1FD09E8}" type="pres">
      <dgm:prSet presAssocID="{659378F0-F774-1D4C-9145-147346CFB941}" presName="linNode" presStyleCnt="0"/>
      <dgm:spPr/>
    </dgm:pt>
    <dgm:pt modelId="{E6F9EFE5-A028-5945-A5C7-88A4B2892F16}" type="pres">
      <dgm:prSet presAssocID="{659378F0-F774-1D4C-9145-147346CFB941}" presName="parentShp" presStyleLbl="node1" presStyleIdx="1" presStyleCnt="3">
        <dgm:presLayoutVars>
          <dgm:bulletEnabled val="1"/>
        </dgm:presLayoutVars>
      </dgm:prSet>
      <dgm:spPr/>
    </dgm:pt>
    <dgm:pt modelId="{969B7568-2E2A-1544-BEA4-A7CB2AEBD0F0}" type="pres">
      <dgm:prSet presAssocID="{659378F0-F774-1D4C-9145-147346CFB941}" presName="childShp" presStyleLbl="bgAccFollowNode1" presStyleIdx="1" presStyleCnt="3" custLinFactNeighborX="858" custLinFactNeighborY="5240">
        <dgm:presLayoutVars>
          <dgm:bulletEnabled val="1"/>
        </dgm:presLayoutVars>
      </dgm:prSet>
      <dgm:spPr/>
    </dgm:pt>
    <dgm:pt modelId="{1BE5F8FB-448E-6141-BA6A-671366B81AD7}" type="pres">
      <dgm:prSet presAssocID="{85C40261-32EA-0B4E-8BBB-6C02EC341A6E}" presName="spacing" presStyleCnt="0"/>
      <dgm:spPr/>
    </dgm:pt>
    <dgm:pt modelId="{D0AF15B0-5827-8743-B83C-46818A4A3C32}" type="pres">
      <dgm:prSet presAssocID="{9ED3E10E-1712-6749-9F48-B60A71D44232}" presName="linNode" presStyleCnt="0"/>
      <dgm:spPr/>
    </dgm:pt>
    <dgm:pt modelId="{161CB683-E746-8546-A627-4F8062E0E5D7}" type="pres">
      <dgm:prSet presAssocID="{9ED3E10E-1712-6749-9F48-B60A71D44232}" presName="parentShp" presStyleLbl="node1" presStyleIdx="2" presStyleCnt="3">
        <dgm:presLayoutVars>
          <dgm:bulletEnabled val="1"/>
        </dgm:presLayoutVars>
      </dgm:prSet>
      <dgm:spPr/>
    </dgm:pt>
    <dgm:pt modelId="{B201A451-9544-9C45-AE82-2430CA7A1864}" type="pres">
      <dgm:prSet presAssocID="{9ED3E10E-1712-6749-9F48-B60A71D44232}" presName="childShp" presStyleLbl="bgAccFollowNode1" presStyleIdx="2" presStyleCnt="3">
        <dgm:presLayoutVars>
          <dgm:bulletEnabled val="1"/>
        </dgm:presLayoutVars>
      </dgm:prSet>
      <dgm:spPr/>
    </dgm:pt>
  </dgm:ptLst>
  <dgm:cxnLst>
    <dgm:cxn modelId="{06F56260-4838-9245-A483-E875A483C674}" srcId="{182B4C45-20A4-7145-A72D-A3FCB27372D4}" destId="{9ED3E10E-1712-6749-9F48-B60A71D44232}" srcOrd="2" destOrd="0" parTransId="{AAA267DF-F457-F84D-AE7A-C600273085B4}" sibTransId="{D0F84187-2A7A-9646-A6F1-6AFF5222A65C}"/>
    <dgm:cxn modelId="{B3F7BE79-CBB2-3446-B23D-8DA0A163C891}" type="presOf" srcId="{BFB4B7C1-34FD-B94E-B5B3-2EEB7F1F16A8}" destId="{B80E0069-FBE0-5544-84B7-0169C11ED200}" srcOrd="0" destOrd="0" presId="urn:microsoft.com/office/officeart/2005/8/layout/vList6"/>
    <dgm:cxn modelId="{CF6E9A83-9A0D-C146-AB13-05F96A029F54}" type="presOf" srcId="{182B4C45-20A4-7145-A72D-A3FCB27372D4}" destId="{B3D89A78-1DAA-0A42-BE60-2E20AE79C5A9}" srcOrd="0" destOrd="0" presId="urn:microsoft.com/office/officeart/2005/8/layout/vList6"/>
    <dgm:cxn modelId="{CCAC2A90-8813-0748-9A79-0CA4E7B0468B}" srcId="{182B4C45-20A4-7145-A72D-A3FCB27372D4}" destId="{659378F0-F774-1D4C-9145-147346CFB941}" srcOrd="1" destOrd="0" parTransId="{267BD651-4028-B743-B8CD-3C13C3183076}" sibTransId="{85C40261-32EA-0B4E-8BBB-6C02EC341A6E}"/>
    <dgm:cxn modelId="{DFDCD6AB-4AEB-8A41-A17B-847E1FD49FBA}" type="presOf" srcId="{9ED3E10E-1712-6749-9F48-B60A71D44232}" destId="{161CB683-E746-8546-A627-4F8062E0E5D7}" srcOrd="0" destOrd="0" presId="urn:microsoft.com/office/officeart/2005/8/layout/vList6"/>
    <dgm:cxn modelId="{50E56DD4-3592-5743-B821-013DB6D612BB}" srcId="{182B4C45-20A4-7145-A72D-A3FCB27372D4}" destId="{BFB4B7C1-34FD-B94E-B5B3-2EEB7F1F16A8}" srcOrd="0" destOrd="0" parTransId="{0F5A4F50-32E0-C84C-BA16-5A2961BA1DD0}" sibTransId="{CFF9A1A2-D708-B84C-BA0E-D76A64C5604D}"/>
    <dgm:cxn modelId="{CDB09EDE-C057-0E4A-9E3B-1D796DCA7C7B}" type="presOf" srcId="{659378F0-F774-1D4C-9145-147346CFB941}" destId="{E6F9EFE5-A028-5945-A5C7-88A4B2892F16}" srcOrd="0" destOrd="0" presId="urn:microsoft.com/office/officeart/2005/8/layout/vList6"/>
    <dgm:cxn modelId="{C6498880-ED75-A04C-B5BB-4E3E83AE1CDE}" type="presParOf" srcId="{B3D89A78-1DAA-0A42-BE60-2E20AE79C5A9}" destId="{F0DF3169-5153-9A42-BF66-4390A7501163}" srcOrd="0" destOrd="0" presId="urn:microsoft.com/office/officeart/2005/8/layout/vList6"/>
    <dgm:cxn modelId="{7901BBF1-9235-4245-9A68-7620D7FC1F56}" type="presParOf" srcId="{F0DF3169-5153-9A42-BF66-4390A7501163}" destId="{B80E0069-FBE0-5544-84B7-0169C11ED200}" srcOrd="0" destOrd="0" presId="urn:microsoft.com/office/officeart/2005/8/layout/vList6"/>
    <dgm:cxn modelId="{7D7E3CC0-C062-564E-AE3D-4174F3ABA202}" type="presParOf" srcId="{F0DF3169-5153-9A42-BF66-4390A7501163}" destId="{A723397C-3E5E-4E43-8AB5-1E47BE875A10}" srcOrd="1" destOrd="0" presId="urn:microsoft.com/office/officeart/2005/8/layout/vList6"/>
    <dgm:cxn modelId="{2C508F49-7642-0341-AA9F-7C822B34FFE8}" type="presParOf" srcId="{B3D89A78-1DAA-0A42-BE60-2E20AE79C5A9}" destId="{A3B078A6-97BA-8F42-AEB6-81DD51C4A984}" srcOrd="1" destOrd="0" presId="urn:microsoft.com/office/officeart/2005/8/layout/vList6"/>
    <dgm:cxn modelId="{165108D4-07D2-DE44-A44D-C7B38B03406D}" type="presParOf" srcId="{B3D89A78-1DAA-0A42-BE60-2E20AE79C5A9}" destId="{49962CB4-50B8-C64B-8954-3406C1FD09E8}" srcOrd="2" destOrd="0" presId="urn:microsoft.com/office/officeart/2005/8/layout/vList6"/>
    <dgm:cxn modelId="{4BFA65D5-608F-FF4C-96E5-FF376B9F6CDD}" type="presParOf" srcId="{49962CB4-50B8-C64B-8954-3406C1FD09E8}" destId="{E6F9EFE5-A028-5945-A5C7-88A4B2892F16}" srcOrd="0" destOrd="0" presId="urn:microsoft.com/office/officeart/2005/8/layout/vList6"/>
    <dgm:cxn modelId="{742DC99B-1084-C245-A977-C43DAA3F7661}" type="presParOf" srcId="{49962CB4-50B8-C64B-8954-3406C1FD09E8}" destId="{969B7568-2E2A-1544-BEA4-A7CB2AEBD0F0}" srcOrd="1" destOrd="0" presId="urn:microsoft.com/office/officeart/2005/8/layout/vList6"/>
    <dgm:cxn modelId="{49C8A8A1-38CE-2049-A971-BFDE72B73FF2}" type="presParOf" srcId="{B3D89A78-1DAA-0A42-BE60-2E20AE79C5A9}" destId="{1BE5F8FB-448E-6141-BA6A-671366B81AD7}" srcOrd="3" destOrd="0" presId="urn:microsoft.com/office/officeart/2005/8/layout/vList6"/>
    <dgm:cxn modelId="{8C33E3AF-EDF1-4045-A781-6A91028C02D7}" type="presParOf" srcId="{B3D89A78-1DAA-0A42-BE60-2E20AE79C5A9}" destId="{D0AF15B0-5827-8743-B83C-46818A4A3C32}" srcOrd="4" destOrd="0" presId="urn:microsoft.com/office/officeart/2005/8/layout/vList6"/>
    <dgm:cxn modelId="{663C8F4D-F40D-1844-8237-5249F35AB580}" type="presParOf" srcId="{D0AF15B0-5827-8743-B83C-46818A4A3C32}" destId="{161CB683-E746-8546-A627-4F8062E0E5D7}" srcOrd="0" destOrd="0" presId="urn:microsoft.com/office/officeart/2005/8/layout/vList6"/>
    <dgm:cxn modelId="{3FED4C25-A188-E249-814E-9F0CC5F05F3E}" type="presParOf" srcId="{D0AF15B0-5827-8743-B83C-46818A4A3C32}" destId="{B201A451-9544-9C45-AE82-2430CA7A186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2B4C45-20A4-7145-A72D-A3FCB27372D4}" type="doc">
      <dgm:prSet loTypeId="urn:microsoft.com/office/officeart/2005/8/layout/vList6" loCatId="" qsTypeId="urn:microsoft.com/office/officeart/2005/8/quickstyle/3d3" qsCatId="3D" csTypeId="urn:microsoft.com/office/officeart/2005/8/colors/accent1_2" csCatId="accent1" phldr="1"/>
      <dgm:spPr/>
      <dgm:t>
        <a:bodyPr/>
        <a:lstStyle/>
        <a:p>
          <a:endParaRPr lang="nl-NL"/>
        </a:p>
      </dgm:t>
    </dgm:pt>
    <dgm:pt modelId="{BFB4B7C1-34FD-B94E-B5B3-2EEB7F1F16A8}">
      <dgm:prSet phldrT="[Tekst]"/>
      <dgm:spPr>
        <a:solidFill>
          <a:srgbClr val="BD2B30"/>
        </a:solidFill>
      </dgm:spPr>
      <dgm:t>
        <a:bodyPr/>
        <a:lstStyle/>
        <a:p>
          <a:r>
            <a:rPr lang="nl-NL" dirty="0"/>
            <a:t>De student geeft een overzichtelijke en gestructureerde inzage in het innovatieproces (waarom, wat en hoe). De student geeft aan hoe nieuwe ideeën zijn gevalideerd en wat daarvan de consequenties zijn.</a:t>
          </a:r>
        </a:p>
      </dgm:t>
    </dgm:pt>
    <dgm:pt modelId="{0F5A4F50-32E0-C84C-BA16-5A2961BA1DD0}" type="parTrans" cxnId="{50E56DD4-3592-5743-B821-013DB6D612BB}">
      <dgm:prSet/>
      <dgm:spPr/>
      <dgm:t>
        <a:bodyPr/>
        <a:lstStyle/>
        <a:p>
          <a:endParaRPr lang="nl-NL"/>
        </a:p>
      </dgm:t>
    </dgm:pt>
    <dgm:pt modelId="{CFF9A1A2-D708-B84C-BA0E-D76A64C5604D}" type="sibTrans" cxnId="{50E56DD4-3592-5743-B821-013DB6D612BB}">
      <dgm:prSet/>
      <dgm:spPr/>
      <dgm:t>
        <a:bodyPr/>
        <a:lstStyle/>
        <a:p>
          <a:endParaRPr lang="nl-NL"/>
        </a:p>
      </dgm:t>
    </dgm:pt>
    <dgm:pt modelId="{659378F0-F774-1D4C-9145-147346CFB941}">
      <dgm:prSet phldrT="[Tekst]"/>
      <dgm:spPr>
        <a:solidFill>
          <a:srgbClr val="BD2B30"/>
        </a:solidFill>
      </dgm:spPr>
      <dgm:t>
        <a:bodyPr/>
        <a:lstStyle/>
        <a:p>
          <a:pPr>
            <a:buFont typeface="Calibri" panose="020F0502020204030204" pitchFamily="34" charset="0"/>
            <a:buNone/>
          </a:pPr>
          <a:r>
            <a:rPr lang="nl-NL" dirty="0"/>
            <a:t>De student toont aan dat gezocht is naar verschillende invalshoeken, mogelijkheden en meningen om tot innovatie te (kunnen) komen.</a:t>
          </a:r>
        </a:p>
      </dgm:t>
    </dgm:pt>
    <dgm:pt modelId="{267BD651-4028-B743-B8CD-3C13C3183076}" type="parTrans" cxnId="{CCAC2A90-8813-0748-9A79-0CA4E7B0468B}">
      <dgm:prSet/>
      <dgm:spPr/>
      <dgm:t>
        <a:bodyPr/>
        <a:lstStyle/>
        <a:p>
          <a:endParaRPr lang="nl-NL"/>
        </a:p>
      </dgm:t>
    </dgm:pt>
    <dgm:pt modelId="{85C40261-32EA-0B4E-8BBB-6C02EC341A6E}" type="sibTrans" cxnId="{CCAC2A90-8813-0748-9A79-0CA4E7B0468B}">
      <dgm:prSet/>
      <dgm:spPr/>
      <dgm:t>
        <a:bodyPr/>
        <a:lstStyle/>
        <a:p>
          <a:endParaRPr lang="nl-NL"/>
        </a:p>
      </dgm:t>
    </dgm:pt>
    <dgm:pt modelId="{9ED3E10E-1712-6749-9F48-B60A71D44232}">
      <dgm:prSet phldrT="[Tekst]"/>
      <dgm:spPr>
        <a:solidFill>
          <a:srgbClr val="BD2B30"/>
        </a:solidFill>
      </dgm:spPr>
      <dgm:t>
        <a:bodyPr/>
        <a:lstStyle/>
        <a:p>
          <a:pPr>
            <a:buFont typeface="Calibri" panose="020F0502020204030204" pitchFamily="34" charset="0"/>
            <a:buChar char="-"/>
          </a:pPr>
          <a:r>
            <a:rPr lang="nl-NL" dirty="0"/>
            <a:t>De student heeft relevante technologieën overwogen en kan verantwoorden waarom juist die technologieën overwogen zijn.</a:t>
          </a:r>
        </a:p>
      </dgm:t>
    </dgm:pt>
    <dgm:pt modelId="{AAA267DF-F457-F84D-AE7A-C600273085B4}" type="parTrans" cxnId="{06F56260-4838-9245-A483-E875A483C674}">
      <dgm:prSet/>
      <dgm:spPr/>
      <dgm:t>
        <a:bodyPr/>
        <a:lstStyle/>
        <a:p>
          <a:endParaRPr lang="nl-NL"/>
        </a:p>
      </dgm:t>
    </dgm:pt>
    <dgm:pt modelId="{D0F84187-2A7A-9646-A6F1-6AFF5222A65C}" type="sibTrans" cxnId="{06F56260-4838-9245-A483-E875A483C674}">
      <dgm:prSet/>
      <dgm:spPr/>
      <dgm:t>
        <a:bodyPr/>
        <a:lstStyle/>
        <a:p>
          <a:endParaRPr lang="nl-NL"/>
        </a:p>
      </dgm:t>
    </dgm:pt>
    <dgm:pt modelId="{B3D89A78-1DAA-0A42-BE60-2E20AE79C5A9}" type="pres">
      <dgm:prSet presAssocID="{182B4C45-20A4-7145-A72D-A3FCB27372D4}" presName="Name0" presStyleCnt="0">
        <dgm:presLayoutVars>
          <dgm:dir/>
          <dgm:animLvl val="lvl"/>
          <dgm:resizeHandles/>
        </dgm:presLayoutVars>
      </dgm:prSet>
      <dgm:spPr/>
    </dgm:pt>
    <dgm:pt modelId="{F0DF3169-5153-9A42-BF66-4390A7501163}" type="pres">
      <dgm:prSet presAssocID="{BFB4B7C1-34FD-B94E-B5B3-2EEB7F1F16A8}" presName="linNode" presStyleCnt="0"/>
      <dgm:spPr/>
    </dgm:pt>
    <dgm:pt modelId="{B80E0069-FBE0-5544-84B7-0169C11ED200}" type="pres">
      <dgm:prSet presAssocID="{BFB4B7C1-34FD-B94E-B5B3-2EEB7F1F16A8}" presName="parentShp" presStyleLbl="node1" presStyleIdx="0" presStyleCnt="3" custLinFactNeighborX="-689" custLinFactNeighborY="4095">
        <dgm:presLayoutVars>
          <dgm:bulletEnabled val="1"/>
        </dgm:presLayoutVars>
      </dgm:prSet>
      <dgm:spPr/>
    </dgm:pt>
    <dgm:pt modelId="{A723397C-3E5E-4E43-8AB5-1E47BE875A10}" type="pres">
      <dgm:prSet presAssocID="{BFB4B7C1-34FD-B94E-B5B3-2EEB7F1F16A8}" presName="childShp" presStyleLbl="bgAccFollowNode1" presStyleIdx="0" presStyleCnt="3">
        <dgm:presLayoutVars>
          <dgm:bulletEnabled val="1"/>
        </dgm:presLayoutVars>
      </dgm:prSet>
      <dgm:spPr/>
    </dgm:pt>
    <dgm:pt modelId="{A3B078A6-97BA-8F42-AEB6-81DD51C4A984}" type="pres">
      <dgm:prSet presAssocID="{CFF9A1A2-D708-B84C-BA0E-D76A64C5604D}" presName="spacing" presStyleCnt="0"/>
      <dgm:spPr/>
    </dgm:pt>
    <dgm:pt modelId="{49962CB4-50B8-C64B-8954-3406C1FD09E8}" type="pres">
      <dgm:prSet presAssocID="{659378F0-F774-1D4C-9145-147346CFB941}" presName="linNode" presStyleCnt="0"/>
      <dgm:spPr/>
    </dgm:pt>
    <dgm:pt modelId="{E6F9EFE5-A028-5945-A5C7-88A4B2892F16}" type="pres">
      <dgm:prSet presAssocID="{659378F0-F774-1D4C-9145-147346CFB941}" presName="parentShp" presStyleLbl="node1" presStyleIdx="1" presStyleCnt="3">
        <dgm:presLayoutVars>
          <dgm:bulletEnabled val="1"/>
        </dgm:presLayoutVars>
      </dgm:prSet>
      <dgm:spPr/>
    </dgm:pt>
    <dgm:pt modelId="{969B7568-2E2A-1544-BEA4-A7CB2AEBD0F0}" type="pres">
      <dgm:prSet presAssocID="{659378F0-F774-1D4C-9145-147346CFB941}" presName="childShp" presStyleLbl="bgAccFollowNode1" presStyleIdx="1" presStyleCnt="3">
        <dgm:presLayoutVars>
          <dgm:bulletEnabled val="1"/>
        </dgm:presLayoutVars>
      </dgm:prSet>
      <dgm:spPr/>
    </dgm:pt>
    <dgm:pt modelId="{1BE5F8FB-448E-6141-BA6A-671366B81AD7}" type="pres">
      <dgm:prSet presAssocID="{85C40261-32EA-0B4E-8BBB-6C02EC341A6E}" presName="spacing" presStyleCnt="0"/>
      <dgm:spPr/>
    </dgm:pt>
    <dgm:pt modelId="{D0AF15B0-5827-8743-B83C-46818A4A3C32}" type="pres">
      <dgm:prSet presAssocID="{9ED3E10E-1712-6749-9F48-B60A71D44232}" presName="linNode" presStyleCnt="0"/>
      <dgm:spPr/>
    </dgm:pt>
    <dgm:pt modelId="{161CB683-E746-8546-A627-4F8062E0E5D7}" type="pres">
      <dgm:prSet presAssocID="{9ED3E10E-1712-6749-9F48-B60A71D44232}" presName="parentShp" presStyleLbl="node1" presStyleIdx="2" presStyleCnt="3">
        <dgm:presLayoutVars>
          <dgm:bulletEnabled val="1"/>
        </dgm:presLayoutVars>
      </dgm:prSet>
      <dgm:spPr/>
    </dgm:pt>
    <dgm:pt modelId="{B201A451-9544-9C45-AE82-2430CA7A1864}" type="pres">
      <dgm:prSet presAssocID="{9ED3E10E-1712-6749-9F48-B60A71D44232}" presName="childShp" presStyleLbl="bgAccFollowNode1" presStyleIdx="2" presStyleCnt="3">
        <dgm:presLayoutVars>
          <dgm:bulletEnabled val="1"/>
        </dgm:presLayoutVars>
      </dgm:prSet>
      <dgm:spPr/>
    </dgm:pt>
  </dgm:ptLst>
  <dgm:cxnLst>
    <dgm:cxn modelId="{06F56260-4838-9245-A483-E875A483C674}" srcId="{182B4C45-20A4-7145-A72D-A3FCB27372D4}" destId="{9ED3E10E-1712-6749-9F48-B60A71D44232}" srcOrd="2" destOrd="0" parTransId="{AAA267DF-F457-F84D-AE7A-C600273085B4}" sibTransId="{D0F84187-2A7A-9646-A6F1-6AFF5222A65C}"/>
    <dgm:cxn modelId="{B3F7BE79-CBB2-3446-B23D-8DA0A163C891}" type="presOf" srcId="{BFB4B7C1-34FD-B94E-B5B3-2EEB7F1F16A8}" destId="{B80E0069-FBE0-5544-84B7-0169C11ED200}" srcOrd="0" destOrd="0" presId="urn:microsoft.com/office/officeart/2005/8/layout/vList6"/>
    <dgm:cxn modelId="{CF6E9A83-9A0D-C146-AB13-05F96A029F54}" type="presOf" srcId="{182B4C45-20A4-7145-A72D-A3FCB27372D4}" destId="{B3D89A78-1DAA-0A42-BE60-2E20AE79C5A9}" srcOrd="0" destOrd="0" presId="urn:microsoft.com/office/officeart/2005/8/layout/vList6"/>
    <dgm:cxn modelId="{CCAC2A90-8813-0748-9A79-0CA4E7B0468B}" srcId="{182B4C45-20A4-7145-A72D-A3FCB27372D4}" destId="{659378F0-F774-1D4C-9145-147346CFB941}" srcOrd="1" destOrd="0" parTransId="{267BD651-4028-B743-B8CD-3C13C3183076}" sibTransId="{85C40261-32EA-0B4E-8BBB-6C02EC341A6E}"/>
    <dgm:cxn modelId="{DFDCD6AB-4AEB-8A41-A17B-847E1FD49FBA}" type="presOf" srcId="{9ED3E10E-1712-6749-9F48-B60A71D44232}" destId="{161CB683-E746-8546-A627-4F8062E0E5D7}" srcOrd="0" destOrd="0" presId="urn:microsoft.com/office/officeart/2005/8/layout/vList6"/>
    <dgm:cxn modelId="{50E56DD4-3592-5743-B821-013DB6D612BB}" srcId="{182B4C45-20A4-7145-A72D-A3FCB27372D4}" destId="{BFB4B7C1-34FD-B94E-B5B3-2EEB7F1F16A8}" srcOrd="0" destOrd="0" parTransId="{0F5A4F50-32E0-C84C-BA16-5A2961BA1DD0}" sibTransId="{CFF9A1A2-D708-B84C-BA0E-D76A64C5604D}"/>
    <dgm:cxn modelId="{CDB09EDE-C057-0E4A-9E3B-1D796DCA7C7B}" type="presOf" srcId="{659378F0-F774-1D4C-9145-147346CFB941}" destId="{E6F9EFE5-A028-5945-A5C7-88A4B2892F16}" srcOrd="0" destOrd="0" presId="urn:microsoft.com/office/officeart/2005/8/layout/vList6"/>
    <dgm:cxn modelId="{C6498880-ED75-A04C-B5BB-4E3E83AE1CDE}" type="presParOf" srcId="{B3D89A78-1DAA-0A42-BE60-2E20AE79C5A9}" destId="{F0DF3169-5153-9A42-BF66-4390A7501163}" srcOrd="0" destOrd="0" presId="urn:microsoft.com/office/officeart/2005/8/layout/vList6"/>
    <dgm:cxn modelId="{7901BBF1-9235-4245-9A68-7620D7FC1F56}" type="presParOf" srcId="{F0DF3169-5153-9A42-BF66-4390A7501163}" destId="{B80E0069-FBE0-5544-84B7-0169C11ED200}" srcOrd="0" destOrd="0" presId="urn:microsoft.com/office/officeart/2005/8/layout/vList6"/>
    <dgm:cxn modelId="{7D7E3CC0-C062-564E-AE3D-4174F3ABA202}" type="presParOf" srcId="{F0DF3169-5153-9A42-BF66-4390A7501163}" destId="{A723397C-3E5E-4E43-8AB5-1E47BE875A10}" srcOrd="1" destOrd="0" presId="urn:microsoft.com/office/officeart/2005/8/layout/vList6"/>
    <dgm:cxn modelId="{2C508F49-7642-0341-AA9F-7C822B34FFE8}" type="presParOf" srcId="{B3D89A78-1DAA-0A42-BE60-2E20AE79C5A9}" destId="{A3B078A6-97BA-8F42-AEB6-81DD51C4A984}" srcOrd="1" destOrd="0" presId="urn:microsoft.com/office/officeart/2005/8/layout/vList6"/>
    <dgm:cxn modelId="{165108D4-07D2-DE44-A44D-C7B38B03406D}" type="presParOf" srcId="{B3D89A78-1DAA-0A42-BE60-2E20AE79C5A9}" destId="{49962CB4-50B8-C64B-8954-3406C1FD09E8}" srcOrd="2" destOrd="0" presId="urn:microsoft.com/office/officeart/2005/8/layout/vList6"/>
    <dgm:cxn modelId="{4BFA65D5-608F-FF4C-96E5-FF376B9F6CDD}" type="presParOf" srcId="{49962CB4-50B8-C64B-8954-3406C1FD09E8}" destId="{E6F9EFE5-A028-5945-A5C7-88A4B2892F16}" srcOrd="0" destOrd="0" presId="urn:microsoft.com/office/officeart/2005/8/layout/vList6"/>
    <dgm:cxn modelId="{742DC99B-1084-C245-A977-C43DAA3F7661}" type="presParOf" srcId="{49962CB4-50B8-C64B-8954-3406C1FD09E8}" destId="{969B7568-2E2A-1544-BEA4-A7CB2AEBD0F0}" srcOrd="1" destOrd="0" presId="urn:microsoft.com/office/officeart/2005/8/layout/vList6"/>
    <dgm:cxn modelId="{49C8A8A1-38CE-2049-A971-BFDE72B73FF2}" type="presParOf" srcId="{B3D89A78-1DAA-0A42-BE60-2E20AE79C5A9}" destId="{1BE5F8FB-448E-6141-BA6A-671366B81AD7}" srcOrd="3" destOrd="0" presId="urn:microsoft.com/office/officeart/2005/8/layout/vList6"/>
    <dgm:cxn modelId="{8C33E3AF-EDF1-4045-A781-6A91028C02D7}" type="presParOf" srcId="{B3D89A78-1DAA-0A42-BE60-2E20AE79C5A9}" destId="{D0AF15B0-5827-8743-B83C-46818A4A3C32}" srcOrd="4" destOrd="0" presId="urn:microsoft.com/office/officeart/2005/8/layout/vList6"/>
    <dgm:cxn modelId="{663C8F4D-F40D-1844-8237-5249F35AB580}" type="presParOf" srcId="{D0AF15B0-5827-8743-B83C-46818A4A3C32}" destId="{161CB683-E746-8546-A627-4F8062E0E5D7}" srcOrd="0" destOrd="0" presId="urn:microsoft.com/office/officeart/2005/8/layout/vList6"/>
    <dgm:cxn modelId="{3FED4C25-A188-E249-814E-9F0CC5F05F3E}" type="presParOf" srcId="{D0AF15B0-5827-8743-B83C-46818A4A3C32}" destId="{B201A451-9544-9C45-AE82-2430CA7A186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4DDB9-DAD1-42AB-AE86-BD46B0F04198}">
      <dsp:nvSpPr>
        <dsp:cNvPr id="0" name=""/>
        <dsp:cNvSpPr/>
      </dsp:nvSpPr>
      <dsp:spPr>
        <a:xfrm>
          <a:off x="560375" y="1572"/>
          <a:ext cx="944666" cy="944666"/>
        </a:xfrm>
        <a:prstGeom prst="round2DiagRect">
          <a:avLst>
            <a:gd name="adj1" fmla="val 29727"/>
            <a:gd name="adj2" fmla="val 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1458D04-56DD-4AF0-A057-367E8C419A29}">
      <dsp:nvSpPr>
        <dsp:cNvPr id="0" name=""/>
        <dsp:cNvSpPr/>
      </dsp:nvSpPr>
      <dsp:spPr>
        <a:xfrm>
          <a:off x="761697" y="202894"/>
          <a:ext cx="542021" cy="5420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8CC135A-5AB1-4A49-89C6-D03C94406B2C}">
      <dsp:nvSpPr>
        <dsp:cNvPr id="0" name=""/>
        <dsp:cNvSpPr/>
      </dsp:nvSpPr>
      <dsp:spPr>
        <a:xfrm>
          <a:off x="258392" y="1240478"/>
          <a:ext cx="1548632" cy="61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nl-NL" sz="1200" kern="1200"/>
            <a:t>Compassie</a:t>
          </a:r>
          <a:endParaRPr lang="en-US" sz="1200" kern="1200"/>
        </a:p>
      </dsp:txBody>
      <dsp:txXfrm>
        <a:off x="258392" y="1240478"/>
        <a:ext cx="1548632" cy="619453"/>
      </dsp:txXfrm>
    </dsp:sp>
    <dsp:sp modelId="{EA8BAB1F-7F6F-41F4-BCD6-10E6E277E83D}">
      <dsp:nvSpPr>
        <dsp:cNvPr id="0" name=""/>
        <dsp:cNvSpPr/>
      </dsp:nvSpPr>
      <dsp:spPr>
        <a:xfrm>
          <a:off x="2380019" y="1572"/>
          <a:ext cx="944666" cy="944666"/>
        </a:xfrm>
        <a:prstGeom prst="round2DiagRect">
          <a:avLst>
            <a:gd name="adj1" fmla="val 29727"/>
            <a:gd name="adj2" fmla="val 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FA68832-4748-48ED-9307-4B99360A0A6D}">
      <dsp:nvSpPr>
        <dsp:cNvPr id="0" name=""/>
        <dsp:cNvSpPr/>
      </dsp:nvSpPr>
      <dsp:spPr>
        <a:xfrm>
          <a:off x="2581341" y="202894"/>
          <a:ext cx="542021" cy="5420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4624DB-DF22-4779-A715-AECB24C26DB4}">
      <dsp:nvSpPr>
        <dsp:cNvPr id="0" name=""/>
        <dsp:cNvSpPr/>
      </dsp:nvSpPr>
      <dsp:spPr>
        <a:xfrm>
          <a:off x="2078035" y="1240478"/>
          <a:ext cx="1548632" cy="61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nl-NL" sz="1200" kern="1200"/>
            <a:t>Gastvrijheid</a:t>
          </a:r>
          <a:endParaRPr lang="en-US" sz="1200" kern="1200"/>
        </a:p>
      </dsp:txBody>
      <dsp:txXfrm>
        <a:off x="2078035" y="1240478"/>
        <a:ext cx="1548632" cy="619453"/>
      </dsp:txXfrm>
    </dsp:sp>
    <dsp:sp modelId="{8E931449-B9DE-4872-8937-98D5FDAD252F}">
      <dsp:nvSpPr>
        <dsp:cNvPr id="0" name=""/>
        <dsp:cNvSpPr/>
      </dsp:nvSpPr>
      <dsp:spPr>
        <a:xfrm>
          <a:off x="1470197" y="2247089"/>
          <a:ext cx="944666" cy="944666"/>
        </a:xfrm>
        <a:prstGeom prst="round2DiagRect">
          <a:avLst>
            <a:gd name="adj1" fmla="val 29727"/>
            <a:gd name="adj2" fmla="val 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00C921E-8439-405C-809C-0010984D97F4}">
      <dsp:nvSpPr>
        <dsp:cNvPr id="0" name=""/>
        <dsp:cNvSpPr/>
      </dsp:nvSpPr>
      <dsp:spPr>
        <a:xfrm>
          <a:off x="1671519" y="2448411"/>
          <a:ext cx="542021" cy="5420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8FA5F02-ABBF-4147-83B9-848A01243534}">
      <dsp:nvSpPr>
        <dsp:cNvPr id="0" name=""/>
        <dsp:cNvSpPr/>
      </dsp:nvSpPr>
      <dsp:spPr>
        <a:xfrm>
          <a:off x="1168214" y="3485995"/>
          <a:ext cx="1548632" cy="61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nl-NL" sz="1200" kern="1200"/>
            <a:t>Gemeenschapszin.</a:t>
          </a:r>
          <a:endParaRPr lang="en-US" sz="1200" kern="1200"/>
        </a:p>
      </dsp:txBody>
      <dsp:txXfrm>
        <a:off x="1168214" y="3485995"/>
        <a:ext cx="1548632" cy="619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3397C-3E5E-4E43-8AB5-1E47BE875A10}">
      <dsp:nvSpPr>
        <dsp:cNvPr id="0" name=""/>
        <dsp:cNvSpPr/>
      </dsp:nvSpPr>
      <dsp:spPr>
        <a:xfrm>
          <a:off x="4032000" y="1291"/>
          <a:ext cx="6048000" cy="69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endParaRPr lang="nl-NL" sz="1700" kern="1200">
            <a:solidFill>
              <a:schemeClr val="tx1"/>
            </a:solidFill>
          </a:endParaRPr>
        </a:p>
        <a:p>
          <a:pPr marL="171450" lvl="1" indent="-171450" algn="l" defTabSz="755650">
            <a:lnSpc>
              <a:spcPct val="90000"/>
            </a:lnSpc>
            <a:spcBef>
              <a:spcPct val="0"/>
            </a:spcBef>
            <a:spcAft>
              <a:spcPct val="15000"/>
            </a:spcAft>
            <a:buChar char="•"/>
          </a:pPr>
          <a:endParaRPr lang="nl-NL" sz="1700" kern="1200">
            <a:solidFill>
              <a:schemeClr val="tx1"/>
            </a:solidFill>
          </a:endParaRPr>
        </a:p>
      </dsp:txBody>
      <dsp:txXfrm>
        <a:off x="4032000" y="88731"/>
        <a:ext cx="5785680" cy="524641"/>
      </dsp:txXfrm>
    </dsp:sp>
    <dsp:sp modelId="{B80E0069-FBE0-5544-84B7-0169C11ED200}">
      <dsp:nvSpPr>
        <dsp:cNvPr id="0" name=""/>
        <dsp:cNvSpPr/>
      </dsp:nvSpPr>
      <dsp:spPr>
        <a:xfrm>
          <a:off x="0" y="1291"/>
          <a:ext cx="4032000" cy="699521"/>
        </a:xfrm>
        <a:prstGeom prst="roundRect">
          <a:avLst/>
        </a:prstGeom>
        <a:solidFill>
          <a:srgbClr val="BD2B3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nl-NL" sz="1100" kern="1200" dirty="0"/>
            <a:t>De student formuleert het projectdoel met daarbij SMART doelstellingen gebaseerd op </a:t>
          </a:r>
          <a:r>
            <a:rPr lang="nl-NL" sz="1100" kern="1200" dirty="0" err="1"/>
            <a:t>KPI’s</a:t>
          </a:r>
          <a:r>
            <a:rPr lang="nl-NL" sz="1100" kern="1200" dirty="0"/>
            <a:t> en geeft passende tussentijdse meetmomenten en daarbij de gewenste voortgang aan, waarbij gebruik gemaakt wordt van hierop aansluitende subdoelstellingen.</a:t>
          </a:r>
        </a:p>
      </dsp:txBody>
      <dsp:txXfrm>
        <a:off x="34148" y="35439"/>
        <a:ext cx="3963704" cy="631225"/>
      </dsp:txXfrm>
    </dsp:sp>
    <dsp:sp modelId="{969B7568-2E2A-1544-BEA4-A7CB2AEBD0F0}">
      <dsp:nvSpPr>
        <dsp:cNvPr id="0" name=""/>
        <dsp:cNvSpPr/>
      </dsp:nvSpPr>
      <dsp:spPr>
        <a:xfrm>
          <a:off x="4032000" y="770765"/>
          <a:ext cx="6048000" cy="69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6F9EFE5-A028-5945-A5C7-88A4B2892F16}">
      <dsp:nvSpPr>
        <dsp:cNvPr id="0" name=""/>
        <dsp:cNvSpPr/>
      </dsp:nvSpPr>
      <dsp:spPr>
        <a:xfrm>
          <a:off x="0" y="770765"/>
          <a:ext cx="4032000" cy="699521"/>
        </a:xfrm>
        <a:prstGeom prst="roundRect">
          <a:avLst/>
        </a:prstGeom>
        <a:solidFill>
          <a:srgbClr val="BD2B3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Font typeface="Calibri" panose="020F0502020204030204" pitchFamily="34" charset="0"/>
            <a:buNone/>
          </a:pPr>
          <a:r>
            <a:rPr lang="nl-NL" sz="1100" kern="1200" dirty="0"/>
            <a:t>De student ontwikkelt een gedetailleerd en adequaat plan waarmee deze (sub)doelstellingen bereikt kunnen worden. Hierbij wordt rekening gehouden met stakeholders.</a:t>
          </a:r>
        </a:p>
      </dsp:txBody>
      <dsp:txXfrm>
        <a:off x="34148" y="804913"/>
        <a:ext cx="3963704" cy="631225"/>
      </dsp:txXfrm>
    </dsp:sp>
    <dsp:sp modelId="{B201A451-9544-9C45-AE82-2430CA7A1864}">
      <dsp:nvSpPr>
        <dsp:cNvPr id="0" name=""/>
        <dsp:cNvSpPr/>
      </dsp:nvSpPr>
      <dsp:spPr>
        <a:xfrm>
          <a:off x="4032000" y="1540239"/>
          <a:ext cx="6048000" cy="69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61CB683-E746-8546-A627-4F8062E0E5D7}">
      <dsp:nvSpPr>
        <dsp:cNvPr id="0" name=""/>
        <dsp:cNvSpPr/>
      </dsp:nvSpPr>
      <dsp:spPr>
        <a:xfrm>
          <a:off x="0" y="1540239"/>
          <a:ext cx="4032000" cy="699521"/>
        </a:xfrm>
        <a:prstGeom prst="roundRect">
          <a:avLst/>
        </a:prstGeom>
        <a:solidFill>
          <a:srgbClr val="BD2B3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Font typeface="Calibri" panose="020F0502020204030204" pitchFamily="34" charset="0"/>
            <a:buNone/>
          </a:pPr>
          <a:r>
            <a:rPr lang="nl-NL" sz="1100" kern="1200" dirty="0"/>
            <a:t>De student implementeert het plan op passende wijze qua tijdigheid en volledigheid. </a:t>
          </a:r>
        </a:p>
      </dsp:txBody>
      <dsp:txXfrm>
        <a:off x="34148" y="1574387"/>
        <a:ext cx="3963704" cy="631225"/>
      </dsp:txXfrm>
    </dsp:sp>
    <dsp:sp modelId="{5DBC7207-4734-3F4C-A90E-C92C671B80D5}">
      <dsp:nvSpPr>
        <dsp:cNvPr id="0" name=""/>
        <dsp:cNvSpPr/>
      </dsp:nvSpPr>
      <dsp:spPr>
        <a:xfrm>
          <a:off x="4032000" y="2309712"/>
          <a:ext cx="6048000" cy="69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82277D9-E990-1444-965C-F39BED2058F2}">
      <dsp:nvSpPr>
        <dsp:cNvPr id="0" name=""/>
        <dsp:cNvSpPr/>
      </dsp:nvSpPr>
      <dsp:spPr>
        <a:xfrm>
          <a:off x="0" y="2309712"/>
          <a:ext cx="4032000" cy="699521"/>
        </a:xfrm>
        <a:prstGeom prst="roundRect">
          <a:avLst/>
        </a:prstGeom>
        <a:solidFill>
          <a:srgbClr val="BD2B3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Font typeface="Calibri" panose="020F0502020204030204" pitchFamily="34" charset="0"/>
            <a:buNone/>
          </a:pPr>
          <a:r>
            <a:rPr lang="nl-NL" sz="1100" kern="1200" dirty="0"/>
            <a:t>Student voert met regelmaat een gedegen</a:t>
          </a:r>
          <a:r>
            <a:rPr lang="nl-NL" sz="1100" b="1" kern="1200" dirty="0"/>
            <a:t> </a:t>
          </a:r>
          <a:r>
            <a:rPr lang="nl-NL" sz="1100" kern="1200" dirty="0"/>
            <a:t>evaluatie van voortgang op de doelstelling(en) en voortgang van activiteiten/planning uit. Op basis van de evaluatie stuurt de student op passende wijze bij, waarbij rekening wordt gehouden met stakeholders.</a:t>
          </a:r>
        </a:p>
      </dsp:txBody>
      <dsp:txXfrm>
        <a:off x="34148" y="2343860"/>
        <a:ext cx="3963704" cy="631225"/>
      </dsp:txXfrm>
    </dsp:sp>
    <dsp:sp modelId="{265C306D-3D6F-AE4D-942F-F41A61E06502}">
      <dsp:nvSpPr>
        <dsp:cNvPr id="0" name=""/>
        <dsp:cNvSpPr/>
      </dsp:nvSpPr>
      <dsp:spPr>
        <a:xfrm>
          <a:off x="4032000" y="3079186"/>
          <a:ext cx="6048000" cy="69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BFEBB31-D1A3-1542-8CE0-2BED5DF05B46}">
      <dsp:nvSpPr>
        <dsp:cNvPr id="0" name=""/>
        <dsp:cNvSpPr/>
      </dsp:nvSpPr>
      <dsp:spPr>
        <a:xfrm>
          <a:off x="0" y="3079186"/>
          <a:ext cx="4032000" cy="699521"/>
        </a:xfrm>
        <a:prstGeom prst="roundRect">
          <a:avLst/>
        </a:prstGeom>
        <a:solidFill>
          <a:srgbClr val="BD2B3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nl-NL" sz="1100" kern="1200" dirty="0"/>
            <a:t>De student geeft inzicht in de (mogelijke) financiële consequenties van het project. Er is een gedegen onderbouwing, waardoor duidelijk is waar beslissingen en aannames op gebaseerd zijn.</a:t>
          </a:r>
        </a:p>
      </dsp:txBody>
      <dsp:txXfrm>
        <a:off x="34148" y="3113334"/>
        <a:ext cx="3963704" cy="6312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3397C-3E5E-4E43-8AB5-1E47BE875A10}">
      <dsp:nvSpPr>
        <dsp:cNvPr id="0" name=""/>
        <dsp:cNvSpPr/>
      </dsp:nvSpPr>
      <dsp:spPr>
        <a:xfrm>
          <a:off x="4031999" y="0"/>
          <a:ext cx="6048000" cy="179956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80E0069-FBE0-5544-84B7-0169C11ED200}">
      <dsp:nvSpPr>
        <dsp:cNvPr id="0" name=""/>
        <dsp:cNvSpPr/>
      </dsp:nvSpPr>
      <dsp:spPr>
        <a:xfrm>
          <a:off x="0" y="461"/>
          <a:ext cx="4032000" cy="1799560"/>
        </a:xfrm>
        <a:prstGeom prst="roundRect">
          <a:avLst/>
        </a:prstGeom>
        <a:solidFill>
          <a:srgbClr val="BD2B3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nl-NL" sz="2300" kern="1200" dirty="0"/>
            <a:t>Student mobiliseert effectief stakeholders, rekening houdend met de organisatiecultuur (welke gedegen in kaart is gebracht)</a:t>
          </a:r>
        </a:p>
      </dsp:txBody>
      <dsp:txXfrm>
        <a:off x="87847" y="88308"/>
        <a:ext cx="3856306" cy="1623866"/>
      </dsp:txXfrm>
    </dsp:sp>
    <dsp:sp modelId="{969B7568-2E2A-1544-BEA4-A7CB2AEBD0F0}">
      <dsp:nvSpPr>
        <dsp:cNvPr id="0" name=""/>
        <dsp:cNvSpPr/>
      </dsp:nvSpPr>
      <dsp:spPr>
        <a:xfrm>
          <a:off x="4031999" y="1979978"/>
          <a:ext cx="6048000" cy="179956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6F9EFE5-A028-5945-A5C7-88A4B2892F16}">
      <dsp:nvSpPr>
        <dsp:cNvPr id="0" name=""/>
        <dsp:cNvSpPr/>
      </dsp:nvSpPr>
      <dsp:spPr>
        <a:xfrm>
          <a:off x="0" y="1999341"/>
          <a:ext cx="4032000" cy="1760834"/>
        </a:xfrm>
        <a:prstGeom prst="roundRect">
          <a:avLst/>
        </a:prstGeom>
        <a:solidFill>
          <a:srgbClr val="BD2B3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Font typeface="Calibri" panose="020F0502020204030204" pitchFamily="34" charset="0"/>
            <a:buNone/>
          </a:pPr>
          <a:r>
            <a:rPr lang="nl-NL" sz="2300" kern="1200" dirty="0"/>
            <a:t>Student pakt op passende wijze regie in teamverband en is de kartrekker binnen het project, rekening houdend met de organisatiecultuur.</a:t>
          </a:r>
        </a:p>
      </dsp:txBody>
      <dsp:txXfrm>
        <a:off x="85957" y="2085298"/>
        <a:ext cx="3860086" cy="15889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3397C-3E5E-4E43-8AB5-1E47BE875A10}">
      <dsp:nvSpPr>
        <dsp:cNvPr id="0" name=""/>
        <dsp:cNvSpPr/>
      </dsp:nvSpPr>
      <dsp:spPr>
        <a:xfrm>
          <a:off x="4032984" y="989"/>
          <a:ext cx="6042093" cy="1180713"/>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80E0069-FBE0-5544-84B7-0169C11ED200}">
      <dsp:nvSpPr>
        <dsp:cNvPr id="0" name=""/>
        <dsp:cNvSpPr/>
      </dsp:nvSpPr>
      <dsp:spPr>
        <a:xfrm>
          <a:off x="4921" y="1643"/>
          <a:ext cx="4028062" cy="1179404"/>
        </a:xfrm>
        <a:prstGeom prst="roundRect">
          <a:avLst/>
        </a:prstGeom>
        <a:solidFill>
          <a:srgbClr val="BD2B3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nl-NL" sz="1700" kern="1200" dirty="0"/>
            <a:t>De student draagt in teamverband effectief bij aan het bereiken van teamdoelen, rekening houdend met de eigen kwaliteiten, capaciteiten en valkuilen.</a:t>
          </a:r>
        </a:p>
      </dsp:txBody>
      <dsp:txXfrm>
        <a:off x="62495" y="59217"/>
        <a:ext cx="3912914" cy="1064256"/>
      </dsp:txXfrm>
    </dsp:sp>
    <dsp:sp modelId="{969B7568-2E2A-1544-BEA4-A7CB2AEBD0F0}">
      <dsp:nvSpPr>
        <dsp:cNvPr id="0" name=""/>
        <dsp:cNvSpPr/>
      </dsp:nvSpPr>
      <dsp:spPr>
        <a:xfrm>
          <a:off x="4032984" y="1299643"/>
          <a:ext cx="6042093" cy="1180713"/>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6F9EFE5-A028-5945-A5C7-88A4B2892F16}">
      <dsp:nvSpPr>
        <dsp:cNvPr id="0" name=""/>
        <dsp:cNvSpPr/>
      </dsp:nvSpPr>
      <dsp:spPr>
        <a:xfrm>
          <a:off x="4921" y="1311331"/>
          <a:ext cx="4028062" cy="1157337"/>
        </a:xfrm>
        <a:prstGeom prst="roundRect">
          <a:avLst/>
        </a:prstGeom>
        <a:solidFill>
          <a:srgbClr val="BD2B3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Font typeface="Calibri" panose="020F0502020204030204" pitchFamily="34" charset="0"/>
            <a:buNone/>
          </a:pPr>
          <a:r>
            <a:rPr lang="nl-NL" sz="1700" kern="1200" dirty="0"/>
            <a:t>De student heeft doordacht zijn professionele netwerk proactief en ambitieus uitgebouwd, rekening houdend met de doelen van zijn project.</a:t>
          </a:r>
        </a:p>
      </dsp:txBody>
      <dsp:txXfrm>
        <a:off x="61418" y="1367828"/>
        <a:ext cx="3915068" cy="1044343"/>
      </dsp:txXfrm>
    </dsp:sp>
    <dsp:sp modelId="{B201A451-9544-9C45-AE82-2430CA7A1864}">
      <dsp:nvSpPr>
        <dsp:cNvPr id="0" name=""/>
        <dsp:cNvSpPr/>
      </dsp:nvSpPr>
      <dsp:spPr>
        <a:xfrm>
          <a:off x="4032984" y="2598297"/>
          <a:ext cx="6042093" cy="1180713"/>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61CB683-E746-8546-A627-4F8062E0E5D7}">
      <dsp:nvSpPr>
        <dsp:cNvPr id="0" name=""/>
        <dsp:cNvSpPr/>
      </dsp:nvSpPr>
      <dsp:spPr>
        <a:xfrm>
          <a:off x="4921" y="2598951"/>
          <a:ext cx="4028062" cy="1179404"/>
        </a:xfrm>
        <a:prstGeom prst="roundRect">
          <a:avLst/>
        </a:prstGeom>
        <a:solidFill>
          <a:srgbClr val="BD2B3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Font typeface="Calibri" panose="020F0502020204030204" pitchFamily="34" charset="0"/>
            <a:buNone/>
          </a:pPr>
          <a:r>
            <a:rPr lang="nl-NL" sz="1700" kern="1200" dirty="0"/>
            <a:t>De student heeft op passende wijze zijn netwerk aangesproken en doelgericht ingezet.</a:t>
          </a:r>
        </a:p>
      </dsp:txBody>
      <dsp:txXfrm>
        <a:off x="62495" y="2656525"/>
        <a:ext cx="3912914" cy="10642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3397C-3E5E-4E43-8AB5-1E47BE875A10}">
      <dsp:nvSpPr>
        <dsp:cNvPr id="0" name=""/>
        <dsp:cNvSpPr/>
      </dsp:nvSpPr>
      <dsp:spPr>
        <a:xfrm>
          <a:off x="4032000" y="0"/>
          <a:ext cx="6048000" cy="118125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80E0069-FBE0-5544-84B7-0169C11ED200}">
      <dsp:nvSpPr>
        <dsp:cNvPr id="0" name=""/>
        <dsp:cNvSpPr/>
      </dsp:nvSpPr>
      <dsp:spPr>
        <a:xfrm>
          <a:off x="0" y="0"/>
          <a:ext cx="4032000" cy="1181250"/>
        </a:xfrm>
        <a:prstGeom prst="roundRect">
          <a:avLst/>
        </a:prstGeom>
        <a:solidFill>
          <a:srgbClr val="BD2B3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nl-NL" sz="1900" kern="1200"/>
            <a:t>De student reageert op professionele wijze van anderen</a:t>
          </a:r>
          <a:endParaRPr lang="nl-NL" sz="1900" kern="1200" dirty="0"/>
        </a:p>
      </dsp:txBody>
      <dsp:txXfrm>
        <a:off x="57664" y="57664"/>
        <a:ext cx="3916672" cy="1065922"/>
      </dsp:txXfrm>
    </dsp:sp>
    <dsp:sp modelId="{969B7568-2E2A-1544-BEA4-A7CB2AEBD0F0}">
      <dsp:nvSpPr>
        <dsp:cNvPr id="0" name=""/>
        <dsp:cNvSpPr/>
      </dsp:nvSpPr>
      <dsp:spPr>
        <a:xfrm>
          <a:off x="4031999" y="1361272"/>
          <a:ext cx="6048000" cy="118125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6F9EFE5-A028-5945-A5C7-88A4B2892F16}">
      <dsp:nvSpPr>
        <dsp:cNvPr id="0" name=""/>
        <dsp:cNvSpPr/>
      </dsp:nvSpPr>
      <dsp:spPr>
        <a:xfrm>
          <a:off x="0" y="1299375"/>
          <a:ext cx="4032000" cy="1181250"/>
        </a:xfrm>
        <a:prstGeom prst="roundRect">
          <a:avLst/>
        </a:prstGeom>
        <a:solidFill>
          <a:srgbClr val="BD2B3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Font typeface="Calibri" panose="020F0502020204030204" pitchFamily="34" charset="0"/>
            <a:buNone/>
          </a:pPr>
          <a:r>
            <a:rPr lang="nl-NL" sz="1900" kern="1200" dirty="0"/>
            <a:t>De student kiest geschikte communicatiemiddelen om stakeholders te bereiken en zet deze op effectieve wijze in.</a:t>
          </a:r>
        </a:p>
      </dsp:txBody>
      <dsp:txXfrm>
        <a:off x="57664" y="1357039"/>
        <a:ext cx="3916672" cy="1065922"/>
      </dsp:txXfrm>
    </dsp:sp>
    <dsp:sp modelId="{B201A451-9544-9C45-AE82-2430CA7A1864}">
      <dsp:nvSpPr>
        <dsp:cNvPr id="0" name=""/>
        <dsp:cNvSpPr/>
      </dsp:nvSpPr>
      <dsp:spPr>
        <a:xfrm>
          <a:off x="4031999" y="2598750"/>
          <a:ext cx="6048000" cy="118125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61CB683-E746-8546-A627-4F8062E0E5D7}">
      <dsp:nvSpPr>
        <dsp:cNvPr id="0" name=""/>
        <dsp:cNvSpPr/>
      </dsp:nvSpPr>
      <dsp:spPr>
        <a:xfrm>
          <a:off x="0" y="2598750"/>
          <a:ext cx="4032000" cy="1181250"/>
        </a:xfrm>
        <a:prstGeom prst="roundRect">
          <a:avLst/>
        </a:prstGeom>
        <a:solidFill>
          <a:srgbClr val="BD2B3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Font typeface="Calibri" panose="020F0502020204030204" pitchFamily="34" charset="0"/>
            <a:buNone/>
          </a:pPr>
          <a:r>
            <a:rPr lang="nl-NL" sz="1900" kern="1200" dirty="0"/>
            <a:t>De student brengt middels video informatie voor de ontvanger natuurlijk, overtuigend en begrijpelijk over in formeel zakelijk </a:t>
          </a:r>
          <a:r>
            <a:rPr lang="nl-NL" sz="1900" kern="1200" dirty="0" err="1"/>
            <a:t>engels</a:t>
          </a:r>
          <a:endParaRPr lang="nl-NL" sz="1900" kern="1200" dirty="0"/>
        </a:p>
      </dsp:txBody>
      <dsp:txXfrm>
        <a:off x="57664" y="2656414"/>
        <a:ext cx="3916672" cy="10659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3397C-3E5E-4E43-8AB5-1E47BE875A10}">
      <dsp:nvSpPr>
        <dsp:cNvPr id="0" name=""/>
        <dsp:cNvSpPr/>
      </dsp:nvSpPr>
      <dsp:spPr>
        <a:xfrm>
          <a:off x="4031999" y="0"/>
          <a:ext cx="6048000" cy="118125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80E0069-FBE0-5544-84B7-0169C11ED200}">
      <dsp:nvSpPr>
        <dsp:cNvPr id="0" name=""/>
        <dsp:cNvSpPr/>
      </dsp:nvSpPr>
      <dsp:spPr>
        <a:xfrm>
          <a:off x="0" y="48372"/>
          <a:ext cx="4032000" cy="1181250"/>
        </a:xfrm>
        <a:prstGeom prst="roundRect">
          <a:avLst/>
        </a:prstGeom>
        <a:solidFill>
          <a:srgbClr val="BD2B3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nl-NL" sz="1500" kern="1200" dirty="0"/>
            <a:t>De student geeft een overzichtelijke en gestructureerde inzage in het innovatieproces (waarom, wat en hoe). De student geeft aan hoe nieuwe ideeën zijn gevalideerd en wat daarvan de consequenties zijn.</a:t>
          </a:r>
        </a:p>
      </dsp:txBody>
      <dsp:txXfrm>
        <a:off x="57664" y="106036"/>
        <a:ext cx="3916672" cy="1065922"/>
      </dsp:txXfrm>
    </dsp:sp>
    <dsp:sp modelId="{969B7568-2E2A-1544-BEA4-A7CB2AEBD0F0}">
      <dsp:nvSpPr>
        <dsp:cNvPr id="0" name=""/>
        <dsp:cNvSpPr/>
      </dsp:nvSpPr>
      <dsp:spPr>
        <a:xfrm>
          <a:off x="4031999" y="1299375"/>
          <a:ext cx="6048000" cy="118125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6F9EFE5-A028-5945-A5C7-88A4B2892F16}">
      <dsp:nvSpPr>
        <dsp:cNvPr id="0" name=""/>
        <dsp:cNvSpPr/>
      </dsp:nvSpPr>
      <dsp:spPr>
        <a:xfrm>
          <a:off x="0" y="1299375"/>
          <a:ext cx="4032000" cy="1181250"/>
        </a:xfrm>
        <a:prstGeom prst="roundRect">
          <a:avLst/>
        </a:prstGeom>
        <a:solidFill>
          <a:srgbClr val="BD2B3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Font typeface="Calibri" panose="020F0502020204030204" pitchFamily="34" charset="0"/>
            <a:buNone/>
          </a:pPr>
          <a:r>
            <a:rPr lang="nl-NL" sz="1500" kern="1200" dirty="0"/>
            <a:t>De student toont aan dat gezocht is naar verschillende invalshoeken, mogelijkheden en meningen om tot innovatie te (kunnen) komen.</a:t>
          </a:r>
        </a:p>
      </dsp:txBody>
      <dsp:txXfrm>
        <a:off x="57664" y="1357039"/>
        <a:ext cx="3916672" cy="1065922"/>
      </dsp:txXfrm>
    </dsp:sp>
    <dsp:sp modelId="{B201A451-9544-9C45-AE82-2430CA7A1864}">
      <dsp:nvSpPr>
        <dsp:cNvPr id="0" name=""/>
        <dsp:cNvSpPr/>
      </dsp:nvSpPr>
      <dsp:spPr>
        <a:xfrm>
          <a:off x="4031999" y="2598750"/>
          <a:ext cx="6048000" cy="118125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61CB683-E746-8546-A627-4F8062E0E5D7}">
      <dsp:nvSpPr>
        <dsp:cNvPr id="0" name=""/>
        <dsp:cNvSpPr/>
      </dsp:nvSpPr>
      <dsp:spPr>
        <a:xfrm>
          <a:off x="0" y="2598750"/>
          <a:ext cx="4032000" cy="1181250"/>
        </a:xfrm>
        <a:prstGeom prst="roundRect">
          <a:avLst/>
        </a:prstGeom>
        <a:solidFill>
          <a:srgbClr val="BD2B3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Font typeface="Calibri" panose="020F0502020204030204" pitchFamily="34" charset="0"/>
            <a:buNone/>
          </a:pPr>
          <a:r>
            <a:rPr lang="nl-NL" sz="1500" kern="1200" dirty="0"/>
            <a:t>De student heeft relevante technologieën overwogen en kan verantwoorden waarom juist die technologieën overwogen zijn.</a:t>
          </a:r>
        </a:p>
      </dsp:txBody>
      <dsp:txXfrm>
        <a:off x="57664" y="2656414"/>
        <a:ext cx="3916672" cy="1065922"/>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3T22:51:09.229"/>
    </inkml:context>
    <inkml:brush xml:id="br0">
      <inkml:brushProperty name="width" value="0.05" units="cm"/>
      <inkml:brushProperty name="height" value="0.05" units="cm"/>
    </inkml:brush>
  </inkml:definitions>
  <inkml:trace contextRef="#ctx0" brushRef="#br0">1 0 32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7:32:37.675"/>
    </inkml:context>
    <inkml:brush xml:id="br0">
      <inkml:brushProperty name="width" value="0.05" units="cm"/>
      <inkml:brushProperty name="height" value="0.05" units="cm"/>
    </inkml:brush>
  </inkml:definitions>
  <inkml:trace contextRef="#ctx0" brushRef="#br0">1 0 32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2T08:53:56.237"/>
    </inkml:context>
    <inkml:brush xml:id="br0">
      <inkml:brushProperty name="width" value="0.05" units="cm"/>
      <inkml:brushProperty name="height" value="0.05" units="cm"/>
    </inkml:brush>
  </inkml:definitions>
  <inkml:trace contextRef="#ctx0" brushRef="#br0">1 0 32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CB8EF-F8C2-054D-B617-9C2EF2DA6AAA}" type="datetimeFigureOut">
              <a:rPr lang="nl-NL" smtClean="0"/>
              <a:t>24-09-2025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201C6-1EAE-784E-B823-557A1EDD4B8B}" type="slidenum">
              <a:rPr lang="nl-NL" smtClean="0"/>
              <a:t>‹nr.›</a:t>
            </a:fld>
            <a:endParaRPr lang="nl-NL"/>
          </a:p>
        </p:txBody>
      </p:sp>
    </p:spTree>
    <p:extLst>
      <p:ext uri="{BB962C8B-B14F-4D97-AF65-F5344CB8AC3E}">
        <p14:creationId xmlns:p14="http://schemas.microsoft.com/office/powerpoint/2010/main" val="1682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71201C6-1EAE-784E-B823-557A1EDD4B8B}" type="slidenum">
              <a:rPr lang="nl-NL" smtClean="0"/>
              <a:t>1</a:t>
            </a:fld>
            <a:endParaRPr lang="nl-NL"/>
          </a:p>
        </p:txBody>
      </p:sp>
    </p:spTree>
    <p:extLst>
      <p:ext uri="{BB962C8B-B14F-4D97-AF65-F5344CB8AC3E}">
        <p14:creationId xmlns:p14="http://schemas.microsoft.com/office/powerpoint/2010/main" val="96559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800" b="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32FCA64E-E802-EC49-92EE-0C34CA3CE590}" type="slidenum">
              <a:rPr lang="nl-NL" smtClean="0"/>
              <a:t>12</a:t>
            </a:fld>
            <a:endParaRPr lang="nl-NL"/>
          </a:p>
        </p:txBody>
      </p:sp>
    </p:spTree>
    <p:extLst>
      <p:ext uri="{BB962C8B-B14F-4D97-AF65-F5344CB8AC3E}">
        <p14:creationId xmlns:p14="http://schemas.microsoft.com/office/powerpoint/2010/main" val="2458417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800" kern="100" dirty="0">
              <a:effectLst/>
              <a:highlight>
                <a:srgbClr val="00FF00"/>
              </a:highlight>
              <a:latin typeface="IBM Plex Sans" panose="020B0503050203000203" pitchFamily="34" charset="0"/>
              <a:ea typeface="Aptos" panose="020B000402020202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32FCA64E-E802-EC49-92EE-0C34CA3CE590}" type="slidenum">
              <a:rPr lang="nl-NL" smtClean="0"/>
              <a:t>13</a:t>
            </a:fld>
            <a:endParaRPr lang="nl-NL"/>
          </a:p>
        </p:txBody>
      </p:sp>
    </p:spTree>
    <p:extLst>
      <p:ext uri="{BB962C8B-B14F-4D97-AF65-F5344CB8AC3E}">
        <p14:creationId xmlns:p14="http://schemas.microsoft.com/office/powerpoint/2010/main" val="2752830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b="0" i="0" u="none" strike="noStrike" dirty="0">
              <a:solidFill>
                <a:srgbClr val="000000"/>
              </a:solidFill>
              <a:effectLst/>
            </a:endParaRPr>
          </a:p>
        </p:txBody>
      </p:sp>
      <p:sp>
        <p:nvSpPr>
          <p:cNvPr id="4" name="Tijdelijke aanduiding voor dianummer 3"/>
          <p:cNvSpPr>
            <a:spLocks noGrp="1"/>
          </p:cNvSpPr>
          <p:nvPr>
            <p:ph type="sldNum" sz="quarter" idx="5"/>
          </p:nvPr>
        </p:nvSpPr>
        <p:spPr/>
        <p:txBody>
          <a:bodyPr/>
          <a:lstStyle/>
          <a:p>
            <a:fld id="{C71201C6-1EAE-784E-B823-557A1EDD4B8B}" type="slidenum">
              <a:rPr lang="nl-NL" smtClean="0"/>
              <a:t>14</a:t>
            </a:fld>
            <a:endParaRPr lang="nl-NL"/>
          </a:p>
        </p:txBody>
      </p:sp>
    </p:spTree>
    <p:extLst>
      <p:ext uri="{BB962C8B-B14F-4D97-AF65-F5344CB8AC3E}">
        <p14:creationId xmlns:p14="http://schemas.microsoft.com/office/powerpoint/2010/main" val="671017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800" dirty="0"/>
          </a:p>
        </p:txBody>
      </p:sp>
      <p:sp>
        <p:nvSpPr>
          <p:cNvPr id="4" name="Tijdelijke aanduiding voor dianummer 3"/>
          <p:cNvSpPr>
            <a:spLocks noGrp="1"/>
          </p:cNvSpPr>
          <p:nvPr>
            <p:ph type="sldNum" sz="quarter" idx="5"/>
          </p:nvPr>
        </p:nvSpPr>
        <p:spPr/>
        <p:txBody>
          <a:bodyPr/>
          <a:lstStyle/>
          <a:p>
            <a:fld id="{C71201C6-1EAE-784E-B823-557A1EDD4B8B}" type="slidenum">
              <a:rPr lang="nl-NL" smtClean="0"/>
              <a:t>16</a:t>
            </a:fld>
            <a:endParaRPr lang="nl-NL"/>
          </a:p>
        </p:txBody>
      </p:sp>
    </p:spTree>
    <p:extLst>
      <p:ext uri="{BB962C8B-B14F-4D97-AF65-F5344CB8AC3E}">
        <p14:creationId xmlns:p14="http://schemas.microsoft.com/office/powerpoint/2010/main" val="2152241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A4806-5A01-AE65-ACF2-E567CAFE7EF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9A122F6-2026-6F10-252B-8FEFAB9713B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6C1AB41-3A8A-6E02-8F50-8499BB00D3D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2A7F538-78D0-F0B6-FAFE-824A1B79FE6D}"/>
              </a:ext>
            </a:extLst>
          </p:cNvPr>
          <p:cNvSpPr>
            <a:spLocks noGrp="1"/>
          </p:cNvSpPr>
          <p:nvPr>
            <p:ph type="sldNum" sz="quarter" idx="5"/>
          </p:nvPr>
        </p:nvSpPr>
        <p:spPr/>
        <p:txBody>
          <a:bodyPr/>
          <a:lstStyle/>
          <a:p>
            <a:fld id="{C71201C6-1EAE-784E-B823-557A1EDD4B8B}" type="slidenum">
              <a:rPr lang="nl-NL" smtClean="0"/>
              <a:t>17</a:t>
            </a:fld>
            <a:endParaRPr lang="nl-NL"/>
          </a:p>
        </p:txBody>
      </p:sp>
    </p:spTree>
    <p:extLst>
      <p:ext uri="{BB962C8B-B14F-4D97-AF65-F5344CB8AC3E}">
        <p14:creationId xmlns:p14="http://schemas.microsoft.com/office/powerpoint/2010/main" val="258520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dirty="0"/>
          </a:p>
        </p:txBody>
      </p:sp>
      <p:sp>
        <p:nvSpPr>
          <p:cNvPr id="4" name="Tijdelijke aanduiding voor dianummer 3"/>
          <p:cNvSpPr>
            <a:spLocks noGrp="1"/>
          </p:cNvSpPr>
          <p:nvPr>
            <p:ph type="sldNum" sz="quarter" idx="5"/>
          </p:nvPr>
        </p:nvSpPr>
        <p:spPr/>
        <p:txBody>
          <a:bodyPr/>
          <a:lstStyle/>
          <a:p>
            <a:fld id="{C71201C6-1EAE-784E-B823-557A1EDD4B8B}" type="slidenum">
              <a:rPr lang="nl-NL" smtClean="0"/>
              <a:t>3</a:t>
            </a:fld>
            <a:endParaRPr lang="nl-NL"/>
          </a:p>
        </p:txBody>
      </p:sp>
    </p:spTree>
    <p:extLst>
      <p:ext uri="{BB962C8B-B14F-4D97-AF65-F5344CB8AC3E}">
        <p14:creationId xmlns:p14="http://schemas.microsoft.com/office/powerpoint/2010/main" val="1887287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None/>
            </a:pPr>
            <a:endParaRPr lang="nl-NL" b="0" i="0" u="none" strike="noStrike" dirty="0">
              <a:solidFill>
                <a:srgbClr val="000000"/>
              </a:solidFill>
              <a:effectLst/>
            </a:endParaRPr>
          </a:p>
          <a:p>
            <a:pPr algn="l">
              <a:buNone/>
            </a:pPr>
            <a:endParaRPr lang="nl-NL" b="0" i="0" u="none" strike="noStrike" dirty="0">
              <a:solidFill>
                <a:srgbClr val="000000"/>
              </a:solidFill>
              <a:effectLst/>
            </a:endParaRPr>
          </a:p>
        </p:txBody>
      </p:sp>
      <p:sp>
        <p:nvSpPr>
          <p:cNvPr id="4" name="Tijdelijke aanduiding voor dianummer 3"/>
          <p:cNvSpPr>
            <a:spLocks noGrp="1"/>
          </p:cNvSpPr>
          <p:nvPr>
            <p:ph type="sldNum" sz="quarter" idx="5"/>
          </p:nvPr>
        </p:nvSpPr>
        <p:spPr/>
        <p:txBody>
          <a:bodyPr/>
          <a:lstStyle/>
          <a:p>
            <a:fld id="{C71201C6-1EAE-784E-B823-557A1EDD4B8B}" type="slidenum">
              <a:rPr lang="nl-NL" smtClean="0"/>
              <a:t>4</a:t>
            </a:fld>
            <a:endParaRPr lang="nl-NL"/>
          </a:p>
        </p:txBody>
      </p:sp>
    </p:spTree>
    <p:extLst>
      <p:ext uri="{BB962C8B-B14F-4D97-AF65-F5344CB8AC3E}">
        <p14:creationId xmlns:p14="http://schemas.microsoft.com/office/powerpoint/2010/main" val="2283039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71201C6-1EAE-784E-B823-557A1EDD4B8B}" type="slidenum">
              <a:rPr lang="nl-NL" smtClean="0"/>
              <a:t>5</a:t>
            </a:fld>
            <a:endParaRPr lang="nl-NL"/>
          </a:p>
        </p:txBody>
      </p:sp>
    </p:spTree>
    <p:extLst>
      <p:ext uri="{BB962C8B-B14F-4D97-AF65-F5344CB8AC3E}">
        <p14:creationId xmlns:p14="http://schemas.microsoft.com/office/powerpoint/2010/main" val="3574530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dirty="0"/>
          </a:p>
        </p:txBody>
      </p:sp>
      <p:sp>
        <p:nvSpPr>
          <p:cNvPr id="4" name="Tijdelijke aanduiding voor dianummer 3"/>
          <p:cNvSpPr>
            <a:spLocks noGrp="1"/>
          </p:cNvSpPr>
          <p:nvPr>
            <p:ph type="sldNum" sz="quarter" idx="5"/>
          </p:nvPr>
        </p:nvSpPr>
        <p:spPr/>
        <p:txBody>
          <a:bodyPr/>
          <a:lstStyle/>
          <a:p>
            <a:fld id="{C71201C6-1EAE-784E-B823-557A1EDD4B8B}" type="slidenum">
              <a:rPr lang="nl-NL" smtClean="0"/>
              <a:t>7</a:t>
            </a:fld>
            <a:endParaRPr lang="nl-NL"/>
          </a:p>
        </p:txBody>
      </p:sp>
    </p:spTree>
    <p:extLst>
      <p:ext uri="{BB962C8B-B14F-4D97-AF65-F5344CB8AC3E}">
        <p14:creationId xmlns:p14="http://schemas.microsoft.com/office/powerpoint/2010/main" val="3576657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2FCA64E-E802-EC49-92EE-0C34CA3CE590}" type="slidenum">
              <a:rPr lang="nl-NL" smtClean="0"/>
              <a:t>8</a:t>
            </a:fld>
            <a:endParaRPr lang="nl-NL"/>
          </a:p>
        </p:txBody>
      </p:sp>
    </p:spTree>
    <p:extLst>
      <p:ext uri="{BB962C8B-B14F-4D97-AF65-F5344CB8AC3E}">
        <p14:creationId xmlns:p14="http://schemas.microsoft.com/office/powerpoint/2010/main" val="165093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2000" b="0" dirty="0"/>
          </a:p>
        </p:txBody>
      </p:sp>
      <p:sp>
        <p:nvSpPr>
          <p:cNvPr id="4" name="Tijdelijke aanduiding voor dianummer 3"/>
          <p:cNvSpPr>
            <a:spLocks noGrp="1"/>
          </p:cNvSpPr>
          <p:nvPr>
            <p:ph type="sldNum" sz="quarter" idx="5"/>
          </p:nvPr>
        </p:nvSpPr>
        <p:spPr/>
        <p:txBody>
          <a:bodyPr/>
          <a:lstStyle/>
          <a:p>
            <a:fld id="{32FCA64E-E802-EC49-92EE-0C34CA3CE590}" type="slidenum">
              <a:rPr lang="nl-NL" smtClean="0"/>
              <a:t>9</a:t>
            </a:fld>
            <a:endParaRPr lang="nl-NL"/>
          </a:p>
        </p:txBody>
      </p:sp>
    </p:spTree>
    <p:extLst>
      <p:ext uri="{BB962C8B-B14F-4D97-AF65-F5344CB8AC3E}">
        <p14:creationId xmlns:p14="http://schemas.microsoft.com/office/powerpoint/2010/main" val="193556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2FCA64E-E802-EC49-92EE-0C34CA3CE590}" type="slidenum">
              <a:rPr lang="nl-NL" smtClean="0"/>
              <a:t>10</a:t>
            </a:fld>
            <a:endParaRPr lang="nl-NL"/>
          </a:p>
        </p:txBody>
      </p:sp>
    </p:spTree>
    <p:extLst>
      <p:ext uri="{BB962C8B-B14F-4D97-AF65-F5344CB8AC3E}">
        <p14:creationId xmlns:p14="http://schemas.microsoft.com/office/powerpoint/2010/main" val="3765804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32FCA64E-E802-EC49-92EE-0C34CA3CE590}" type="slidenum">
              <a:rPr lang="nl-NL" smtClean="0"/>
              <a:t>11</a:t>
            </a:fld>
            <a:endParaRPr lang="nl-NL"/>
          </a:p>
        </p:txBody>
      </p:sp>
    </p:spTree>
    <p:extLst>
      <p:ext uri="{BB962C8B-B14F-4D97-AF65-F5344CB8AC3E}">
        <p14:creationId xmlns:p14="http://schemas.microsoft.com/office/powerpoint/2010/main" val="1129233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September 24, 2025</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2091830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September 24, 2025</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‹nr.›</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5506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September 24, 2025</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1318925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September 24, 2025</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3183128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September 24, 2025</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1445491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September 24, 2025</a:t>
            </a:fld>
            <a:endParaRPr lang="en-US"/>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93906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September 24, 2025</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‹nr.›</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3804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September 24, 2025</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‹nr.›</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95098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September 24, 2025</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2613103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September 24, 2025</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46759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September 24, 2025</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924632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September 24, 2025</a:t>
            </a:fld>
            <a:endParaRPr lang="en-US">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‹nr.›</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17504573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86" r:id="rId7"/>
    <p:sldLayoutId id="2147483687" r:id="rId8"/>
    <p:sldLayoutId id="2147483688" r:id="rId9"/>
    <p:sldLayoutId id="2147483689" r:id="rId10"/>
    <p:sldLayoutId id="2147483696"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customXml" Target="../ink/ink2.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customXml" Target="../ink/ink4.xml"/></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nathalie@zinvught.nl"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customXml" Target="../ink/ink3.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7" name="Picture 1030">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1048" name="Ink 103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048" name="Ink 103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stretch>
                <a:fillRect/>
              </a:stretch>
            </p:blipFill>
            <p:spPr>
              <a:xfrm>
                <a:off x="12481710" y="6333652"/>
                <a:ext cx="18000" cy="18000"/>
              </a:xfrm>
              <a:prstGeom prst="rect">
                <a:avLst/>
              </a:prstGeom>
            </p:spPr>
          </p:pic>
        </mc:Fallback>
      </mc:AlternateContent>
      <p:sp useBgFill="1">
        <p:nvSpPr>
          <p:cNvPr id="1049" name="Rectangle 1034">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ectangle 1036">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Kloosterhotel ZIN - ZIN">
            <a:extLst>
              <a:ext uri="{FF2B5EF4-FFF2-40B4-BE49-F238E27FC236}">
                <a16:creationId xmlns:a16="http://schemas.microsoft.com/office/drawing/2014/main" id="{AF7CC9D3-1267-09D4-AC70-E6D5836EA8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12" r="5133" b="1"/>
          <a:stretch/>
        </p:blipFill>
        <p:spPr bwMode="auto">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noFill/>
          <a:extLst>
            <a:ext uri="{909E8E84-426E-40DD-AFC4-6F175D3DCCD1}">
              <a14:hiddenFill xmlns:a14="http://schemas.microsoft.com/office/drawing/2010/main">
                <a:solidFill>
                  <a:srgbClr val="FFFFFF"/>
                </a:solidFill>
              </a14:hiddenFill>
            </a:ext>
          </a:extLst>
        </p:spPr>
      </p:pic>
      <p:pic>
        <p:nvPicPr>
          <p:cNvPr id="3" name="Afbeelding 2" descr="Afbeelding met Graphics, Lettertype, grafische vormgeving, rood&#10;&#10;Door AI gegenereerde inhoud is mogelijk onjuist.">
            <a:extLst>
              <a:ext uri="{FF2B5EF4-FFF2-40B4-BE49-F238E27FC236}">
                <a16:creationId xmlns:a16="http://schemas.microsoft.com/office/drawing/2014/main" id="{DE647526-D9B1-20E9-C2F1-0284FB17A9AD}"/>
              </a:ext>
            </a:extLst>
          </p:cNvPr>
          <p:cNvPicPr>
            <a:picLocks noChangeAspect="1"/>
          </p:cNvPicPr>
          <p:nvPr/>
        </p:nvPicPr>
        <p:blipFill>
          <a:blip r:embed="rId7"/>
          <a:stretch>
            <a:fillRect/>
          </a:stretch>
        </p:blipFill>
        <p:spPr>
          <a:xfrm>
            <a:off x="5337889" y="5400136"/>
            <a:ext cx="1516221" cy="942516"/>
          </a:xfrm>
          <a:prstGeom prst="rect">
            <a:avLst/>
          </a:prstGeom>
        </p:spPr>
      </p:pic>
    </p:spTree>
    <p:extLst>
      <p:ext uri="{BB962C8B-B14F-4D97-AF65-F5344CB8AC3E}">
        <p14:creationId xmlns:p14="http://schemas.microsoft.com/office/powerpoint/2010/main" val="280423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B557B-1D74-0BF2-6CB3-D9233744F416}"/>
              </a:ext>
            </a:extLst>
          </p:cNvPr>
          <p:cNvSpPr>
            <a:spLocks noGrp="1"/>
          </p:cNvSpPr>
          <p:nvPr>
            <p:ph type="title"/>
          </p:nvPr>
        </p:nvSpPr>
        <p:spPr>
          <a:xfrm>
            <a:off x="840000" y="549000"/>
            <a:ext cx="7646399" cy="1800000"/>
          </a:xfrm>
        </p:spPr>
        <p:txBody>
          <a:bodyPr>
            <a:normAutofit/>
          </a:bodyPr>
          <a:lstStyle/>
          <a:p>
            <a:r>
              <a:rPr lang="nl-NL" sz="4000" dirty="0">
                <a:effectLst/>
                <a:ea typeface="Aptos" panose="020B0004020202020204" pitchFamily="34" charset="0"/>
                <a:cs typeface="Times New Roman" panose="02020603050405020304" pitchFamily="18" charset="0"/>
              </a:rPr>
              <a:t>Leiderschap </a:t>
            </a:r>
            <a:br>
              <a:rPr lang="nl-NL" sz="4000" dirty="0">
                <a:effectLst/>
                <a:ea typeface="Aptos" panose="020B0004020202020204" pitchFamily="34" charset="0"/>
                <a:cs typeface="Times New Roman" panose="02020603050405020304" pitchFamily="18" charset="0"/>
              </a:rPr>
            </a:br>
            <a:endParaRPr lang="nl-NL" sz="4000" dirty="0"/>
          </a:p>
        </p:txBody>
      </p:sp>
      <p:sp>
        <p:nvSpPr>
          <p:cNvPr id="4" name="Tekstvak 3">
            <a:extLst>
              <a:ext uri="{FF2B5EF4-FFF2-40B4-BE49-F238E27FC236}">
                <a16:creationId xmlns:a16="http://schemas.microsoft.com/office/drawing/2014/main" id="{F5540D6C-652B-84E8-52A4-6F019AD2385E}"/>
              </a:ext>
            </a:extLst>
          </p:cNvPr>
          <p:cNvSpPr txBox="1"/>
          <p:nvPr/>
        </p:nvSpPr>
        <p:spPr>
          <a:xfrm>
            <a:off x="840000" y="1500657"/>
            <a:ext cx="8640000" cy="646331"/>
          </a:xfrm>
          <a:prstGeom prst="rect">
            <a:avLst/>
          </a:prstGeom>
          <a:noFill/>
        </p:spPr>
        <p:txBody>
          <a:bodyPr wrap="square" rtlCol="0">
            <a:spAutoFit/>
          </a:bodyPr>
          <a:lstStyle/>
          <a:p>
            <a:r>
              <a:rPr lang="nl-NL" sz="1800" dirty="0">
                <a:solidFill>
                  <a:schemeClr val="bg2">
                    <a:lumMod val="50000"/>
                  </a:schemeClr>
                </a:solidFill>
                <a:effectLst/>
                <a:latin typeface="IBM Plex Sans" panose="020B0503050203000203" pitchFamily="34" charset="0"/>
                <a:ea typeface="Times New Roman" panose="02020603050405020304" pitchFamily="18" charset="0"/>
              </a:rPr>
              <a:t>De student toont passie en beleving in zijn handelen, pakt op een passende wijze de regie in teamverband en mobiliseert anderen vanuit de waarden en de cultuur van de onderneming. </a:t>
            </a:r>
          </a:p>
        </p:txBody>
      </p:sp>
      <p:graphicFrame>
        <p:nvGraphicFramePr>
          <p:cNvPr id="9" name="Diagram 8">
            <a:extLst>
              <a:ext uri="{FF2B5EF4-FFF2-40B4-BE49-F238E27FC236}">
                <a16:creationId xmlns:a16="http://schemas.microsoft.com/office/drawing/2014/main" id="{8935DC75-CE89-3680-50BD-BA197E0F0196}"/>
              </a:ext>
            </a:extLst>
          </p:cNvPr>
          <p:cNvGraphicFramePr/>
          <p:nvPr>
            <p:extLst>
              <p:ext uri="{D42A27DB-BD31-4B8C-83A1-F6EECF244321}">
                <p14:modId xmlns:p14="http://schemas.microsoft.com/office/powerpoint/2010/main" val="447738540"/>
              </p:ext>
            </p:extLst>
          </p:nvPr>
        </p:nvGraphicFramePr>
        <p:xfrm>
          <a:off x="1056000" y="2637000"/>
          <a:ext cx="10080000" cy="37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kstvak 9">
            <a:extLst>
              <a:ext uri="{FF2B5EF4-FFF2-40B4-BE49-F238E27FC236}">
                <a16:creationId xmlns:a16="http://schemas.microsoft.com/office/drawing/2014/main" id="{000D75F0-3AAA-CE6F-26E9-D5E32C259886}"/>
              </a:ext>
            </a:extLst>
          </p:cNvPr>
          <p:cNvSpPr txBox="1"/>
          <p:nvPr/>
        </p:nvSpPr>
        <p:spPr>
          <a:xfrm>
            <a:off x="5253452" y="3144359"/>
            <a:ext cx="5882548" cy="830997"/>
          </a:xfrm>
          <a:prstGeom prst="rect">
            <a:avLst/>
          </a:prstGeom>
          <a:noFill/>
        </p:spPr>
        <p:txBody>
          <a:bodyPr wrap="square" rtlCol="0">
            <a:spAutoFit/>
          </a:bodyPr>
          <a:lstStyle/>
          <a:p>
            <a:r>
              <a:rPr lang="nl-NL" sz="1200" dirty="0"/>
              <a:t>Bedrijfscultuur via UI-model van Hofstede (1991)</a:t>
            </a:r>
          </a:p>
          <a:p>
            <a:r>
              <a:rPr lang="nl-NL" sz="1200" dirty="0"/>
              <a:t>Participerende leiderschapsstijl</a:t>
            </a:r>
          </a:p>
          <a:p>
            <a:r>
              <a:rPr lang="nl-NL" sz="1200" dirty="0"/>
              <a:t>Stakeholdersanalyse </a:t>
            </a:r>
          </a:p>
          <a:p>
            <a:r>
              <a:rPr lang="nl-NL" sz="1200" dirty="0"/>
              <a:t>Disc-persoonlijkheidstest van stakeholders</a:t>
            </a:r>
          </a:p>
        </p:txBody>
      </p:sp>
      <p:sp>
        <p:nvSpPr>
          <p:cNvPr id="11" name="Tekstvak 10">
            <a:extLst>
              <a:ext uri="{FF2B5EF4-FFF2-40B4-BE49-F238E27FC236}">
                <a16:creationId xmlns:a16="http://schemas.microsoft.com/office/drawing/2014/main" id="{0E707E60-35E3-194C-2265-18EA5405B58C}"/>
              </a:ext>
            </a:extLst>
          </p:cNvPr>
          <p:cNvSpPr txBox="1"/>
          <p:nvPr/>
        </p:nvSpPr>
        <p:spPr>
          <a:xfrm>
            <a:off x="5160000" y="5001547"/>
            <a:ext cx="5566966" cy="1200329"/>
          </a:xfrm>
          <a:prstGeom prst="rect">
            <a:avLst/>
          </a:prstGeom>
          <a:noFill/>
        </p:spPr>
        <p:txBody>
          <a:bodyPr wrap="square" rtlCol="0">
            <a:spAutoFit/>
          </a:bodyPr>
          <a:lstStyle/>
          <a:p>
            <a:r>
              <a:rPr lang="nl-NL" sz="1200" dirty="0"/>
              <a:t>7 eigenschappen van effectief leiderschap</a:t>
            </a:r>
          </a:p>
          <a:p>
            <a:r>
              <a:rPr lang="nl-NL" sz="1200" dirty="0"/>
              <a:t>(Mail)contact met projectteam</a:t>
            </a:r>
          </a:p>
          <a:p>
            <a:r>
              <a:rPr lang="nl-NL" sz="1200" dirty="0"/>
              <a:t>Proactief nieuwe ideeën toetsen bij stakeholders en implementeren </a:t>
            </a:r>
          </a:p>
          <a:p>
            <a:r>
              <a:rPr lang="nl-NL" sz="1200" dirty="0"/>
              <a:t>Regie tijdens </a:t>
            </a:r>
            <a:r>
              <a:rPr lang="nl-NL" sz="1200" dirty="0" err="1"/>
              <a:t>brainstzorm</a:t>
            </a:r>
            <a:endParaRPr lang="nl-NL" sz="1200" dirty="0"/>
          </a:p>
          <a:p>
            <a:r>
              <a:rPr lang="nl-NL" sz="1200" dirty="0"/>
              <a:t>Notulen &amp; 360 graden feedback</a:t>
            </a:r>
          </a:p>
          <a:p>
            <a:r>
              <a:rPr lang="nl-NL" sz="1200" dirty="0"/>
              <a:t>Marketingactiviteiten</a:t>
            </a:r>
          </a:p>
        </p:txBody>
      </p:sp>
      <p:pic>
        <p:nvPicPr>
          <p:cNvPr id="6" name="Afbeelding 5" descr="Afbeelding met Graphics, Lettertype, grafische vormgeving, rood&#10;&#10;Door AI gegenereerde inhoud is mogelijk onjuist.">
            <a:extLst>
              <a:ext uri="{FF2B5EF4-FFF2-40B4-BE49-F238E27FC236}">
                <a16:creationId xmlns:a16="http://schemas.microsoft.com/office/drawing/2014/main" id="{C3DC1816-ED29-3371-B32C-5770825939F7}"/>
              </a:ext>
            </a:extLst>
          </p:cNvPr>
          <p:cNvPicPr>
            <a:picLocks noChangeAspect="1"/>
          </p:cNvPicPr>
          <p:nvPr/>
        </p:nvPicPr>
        <p:blipFill>
          <a:blip r:embed="rId8"/>
          <a:stretch>
            <a:fillRect/>
          </a:stretch>
        </p:blipFill>
        <p:spPr>
          <a:xfrm>
            <a:off x="10560342" y="170199"/>
            <a:ext cx="1352020" cy="840445"/>
          </a:xfrm>
          <a:prstGeom prst="rect">
            <a:avLst/>
          </a:prstGeom>
        </p:spPr>
      </p:pic>
    </p:spTree>
    <p:extLst>
      <p:ext uri="{BB962C8B-B14F-4D97-AF65-F5344CB8AC3E}">
        <p14:creationId xmlns:p14="http://schemas.microsoft.com/office/powerpoint/2010/main" val="295587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251CB-3BD9-8B2B-06DE-13A75BC73D78}"/>
              </a:ext>
            </a:extLst>
          </p:cNvPr>
          <p:cNvSpPr>
            <a:spLocks noGrp="1"/>
          </p:cNvSpPr>
          <p:nvPr>
            <p:ph type="title"/>
          </p:nvPr>
        </p:nvSpPr>
        <p:spPr>
          <a:xfrm>
            <a:off x="840000" y="549000"/>
            <a:ext cx="7646399" cy="1800000"/>
          </a:xfrm>
        </p:spPr>
        <p:txBody>
          <a:bodyPr>
            <a:normAutofit fontScale="90000"/>
          </a:bodyPr>
          <a:lstStyle/>
          <a:p>
            <a:r>
              <a:rPr lang="nl-NL" sz="4000" dirty="0">
                <a:effectLst/>
                <a:ea typeface="Aptos" panose="020B0004020202020204" pitchFamily="34" charset="0"/>
                <a:cs typeface="Times New Roman" panose="02020603050405020304" pitchFamily="18" charset="0"/>
              </a:rPr>
              <a:t>Samenwerken en Netwerken</a:t>
            </a:r>
            <a:br>
              <a:rPr lang="nl-NL" sz="4000" dirty="0">
                <a:effectLst/>
                <a:ea typeface="Aptos" panose="020B0004020202020204" pitchFamily="34" charset="0"/>
                <a:cs typeface="Times New Roman" panose="02020603050405020304" pitchFamily="18" charset="0"/>
              </a:rPr>
            </a:br>
            <a:r>
              <a:rPr lang="nl-NL" sz="4000" dirty="0">
                <a:effectLst/>
                <a:ea typeface="Aptos" panose="020B0004020202020204" pitchFamily="34" charset="0"/>
                <a:cs typeface="Times New Roman" panose="02020603050405020304" pitchFamily="18" charset="0"/>
              </a:rPr>
              <a:t> </a:t>
            </a:r>
            <a:endParaRPr lang="nl-NL" sz="4000" dirty="0"/>
          </a:p>
        </p:txBody>
      </p:sp>
      <p:sp>
        <p:nvSpPr>
          <p:cNvPr id="4" name="Tekstvak 3">
            <a:extLst>
              <a:ext uri="{FF2B5EF4-FFF2-40B4-BE49-F238E27FC236}">
                <a16:creationId xmlns:a16="http://schemas.microsoft.com/office/drawing/2014/main" id="{094B95C2-D9E8-7A5A-1D6E-6505BA7380A8}"/>
              </a:ext>
            </a:extLst>
          </p:cNvPr>
          <p:cNvSpPr txBox="1"/>
          <p:nvPr/>
        </p:nvSpPr>
        <p:spPr>
          <a:xfrm>
            <a:off x="838200" y="1831252"/>
            <a:ext cx="9722142" cy="923330"/>
          </a:xfrm>
          <a:prstGeom prst="rect">
            <a:avLst/>
          </a:prstGeom>
          <a:noFill/>
        </p:spPr>
        <p:txBody>
          <a:bodyPr wrap="square" rtlCol="0">
            <a:spAutoFit/>
          </a:bodyPr>
          <a:lstStyle/>
          <a:p>
            <a:r>
              <a:rPr lang="nl-NL" sz="1800" dirty="0">
                <a:solidFill>
                  <a:schemeClr val="bg2">
                    <a:lumMod val="50000"/>
                  </a:schemeClr>
                </a:solidFill>
                <a:effectLst/>
                <a:latin typeface="IBM Plex Sans" panose="020B0503050203000203" pitchFamily="34" charset="0"/>
                <a:ea typeface="Times New Roman" panose="02020603050405020304" pitchFamily="18" charset="0"/>
              </a:rPr>
              <a:t>De student levert in groepsverband een actieve en inhoudelijke bijdrage aan de beoogde resultaten en het groepsproces. De student bouwt een netwerk van relevante relaties op. </a:t>
            </a:r>
          </a:p>
          <a:p>
            <a:endParaRPr lang="nl-NL" dirty="0">
              <a:solidFill>
                <a:schemeClr val="bg2">
                  <a:lumMod val="50000"/>
                </a:schemeClr>
              </a:solidFill>
              <a:latin typeface="IBM Plex Sans" panose="020B0503050203000203" pitchFamily="34" charset="0"/>
            </a:endParaRPr>
          </a:p>
        </p:txBody>
      </p:sp>
      <p:graphicFrame>
        <p:nvGraphicFramePr>
          <p:cNvPr id="11" name="Diagram 10">
            <a:extLst>
              <a:ext uri="{FF2B5EF4-FFF2-40B4-BE49-F238E27FC236}">
                <a16:creationId xmlns:a16="http://schemas.microsoft.com/office/drawing/2014/main" id="{5938E25A-F7B5-FF2D-C4A5-B3AA7DBE3B25}"/>
              </a:ext>
            </a:extLst>
          </p:cNvPr>
          <p:cNvGraphicFramePr/>
          <p:nvPr>
            <p:extLst>
              <p:ext uri="{D42A27DB-BD31-4B8C-83A1-F6EECF244321}">
                <p14:modId xmlns:p14="http://schemas.microsoft.com/office/powerpoint/2010/main" val="2675548526"/>
              </p:ext>
            </p:extLst>
          </p:nvPr>
        </p:nvGraphicFramePr>
        <p:xfrm>
          <a:off x="1056000" y="2637000"/>
          <a:ext cx="10080000" cy="37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kstvak 11">
            <a:extLst>
              <a:ext uri="{FF2B5EF4-FFF2-40B4-BE49-F238E27FC236}">
                <a16:creationId xmlns:a16="http://schemas.microsoft.com/office/drawing/2014/main" id="{27E787B8-6D99-C536-2641-F6DCCA5A37DC}"/>
              </a:ext>
            </a:extLst>
          </p:cNvPr>
          <p:cNvSpPr txBox="1"/>
          <p:nvPr/>
        </p:nvSpPr>
        <p:spPr>
          <a:xfrm>
            <a:off x="5169569" y="2800255"/>
            <a:ext cx="5261365" cy="830997"/>
          </a:xfrm>
          <a:prstGeom prst="rect">
            <a:avLst/>
          </a:prstGeom>
          <a:noFill/>
        </p:spPr>
        <p:txBody>
          <a:bodyPr wrap="square" rtlCol="0">
            <a:spAutoFit/>
          </a:bodyPr>
          <a:lstStyle/>
          <a:p>
            <a:r>
              <a:rPr lang="nl-NL" sz="1200" dirty="0"/>
              <a:t>Disc + INTJ</a:t>
            </a:r>
          </a:p>
          <a:p>
            <a:r>
              <a:rPr lang="nl-NL" sz="1200" dirty="0"/>
              <a:t>Tussentijdse meetmomenten</a:t>
            </a:r>
          </a:p>
          <a:p>
            <a:r>
              <a:rPr lang="nl-NL" sz="1200" dirty="0" err="1"/>
              <a:t>Logboiek</a:t>
            </a:r>
            <a:endParaRPr lang="nl-NL" sz="1200" dirty="0"/>
          </a:p>
          <a:p>
            <a:r>
              <a:rPr lang="nl-NL" sz="1200" dirty="0" err="1"/>
              <a:t>Taakomaschrijving</a:t>
            </a:r>
            <a:r>
              <a:rPr lang="nl-NL" sz="1200" dirty="0"/>
              <a:t> en verantwoordelijkheden projectteam</a:t>
            </a:r>
          </a:p>
        </p:txBody>
      </p:sp>
      <p:sp>
        <p:nvSpPr>
          <p:cNvPr id="13" name="Tekstvak 12">
            <a:extLst>
              <a:ext uri="{FF2B5EF4-FFF2-40B4-BE49-F238E27FC236}">
                <a16:creationId xmlns:a16="http://schemas.microsoft.com/office/drawing/2014/main" id="{4045418E-4167-CAD3-6138-43EDB587998C}"/>
              </a:ext>
            </a:extLst>
          </p:cNvPr>
          <p:cNvSpPr txBox="1"/>
          <p:nvPr/>
        </p:nvSpPr>
        <p:spPr>
          <a:xfrm>
            <a:off x="5169569" y="4111501"/>
            <a:ext cx="5108964" cy="830997"/>
          </a:xfrm>
          <a:prstGeom prst="rect">
            <a:avLst/>
          </a:prstGeom>
          <a:noFill/>
        </p:spPr>
        <p:txBody>
          <a:bodyPr wrap="square" rtlCol="0">
            <a:spAutoFit/>
          </a:bodyPr>
          <a:lstStyle/>
          <a:p>
            <a:r>
              <a:rPr lang="nl-NL" sz="1200" dirty="0"/>
              <a:t>Gesprekken met experts binnen &amp; buiten de branche.</a:t>
            </a:r>
          </a:p>
          <a:p>
            <a:r>
              <a:rPr lang="nl-NL" sz="1200" dirty="0"/>
              <a:t>Extra LinkedIn connecties</a:t>
            </a:r>
          </a:p>
          <a:p>
            <a:r>
              <a:rPr lang="nl-NL" sz="1200" dirty="0"/>
              <a:t>Gesprekken huidige en potentiële klant</a:t>
            </a:r>
          </a:p>
          <a:p>
            <a:r>
              <a:rPr lang="nl-NL" sz="1200" dirty="0"/>
              <a:t>Nieuwe klanten (business club)</a:t>
            </a:r>
          </a:p>
        </p:txBody>
      </p:sp>
      <p:sp>
        <p:nvSpPr>
          <p:cNvPr id="14" name="Tekstvak 13">
            <a:extLst>
              <a:ext uri="{FF2B5EF4-FFF2-40B4-BE49-F238E27FC236}">
                <a16:creationId xmlns:a16="http://schemas.microsoft.com/office/drawing/2014/main" id="{DF0D3732-B7A9-B652-7356-0BAF187CB826}"/>
              </a:ext>
            </a:extLst>
          </p:cNvPr>
          <p:cNvSpPr txBox="1"/>
          <p:nvPr/>
        </p:nvSpPr>
        <p:spPr>
          <a:xfrm>
            <a:off x="5169569" y="5509086"/>
            <a:ext cx="5108964" cy="646331"/>
          </a:xfrm>
          <a:prstGeom prst="rect">
            <a:avLst/>
          </a:prstGeom>
          <a:noFill/>
        </p:spPr>
        <p:txBody>
          <a:bodyPr wrap="square" rtlCol="0">
            <a:spAutoFit/>
          </a:bodyPr>
          <a:lstStyle/>
          <a:p>
            <a:r>
              <a:rPr lang="nl-NL" sz="1200" dirty="0"/>
              <a:t>Eigen netwerk aanspreken voor opzetten marketingplan</a:t>
            </a:r>
          </a:p>
          <a:p>
            <a:r>
              <a:rPr lang="nl-NL" sz="1200" dirty="0"/>
              <a:t>Eigen netwerk aanspreken voor uitdragen</a:t>
            </a:r>
          </a:p>
          <a:p>
            <a:r>
              <a:rPr lang="nl-NL" sz="1200" dirty="0"/>
              <a:t>Netwerk via via (zoals business club, inzetten externe partijen bedrijf)</a:t>
            </a:r>
          </a:p>
        </p:txBody>
      </p:sp>
      <p:pic>
        <p:nvPicPr>
          <p:cNvPr id="6" name="Afbeelding 5" descr="Afbeelding met Graphics, Lettertype, grafische vormgeving, rood&#10;&#10;Door AI gegenereerde inhoud is mogelijk onjuist.">
            <a:extLst>
              <a:ext uri="{FF2B5EF4-FFF2-40B4-BE49-F238E27FC236}">
                <a16:creationId xmlns:a16="http://schemas.microsoft.com/office/drawing/2014/main" id="{2AF09BC6-BD13-B2AA-B241-A03E6F519EBD}"/>
              </a:ext>
            </a:extLst>
          </p:cNvPr>
          <p:cNvPicPr>
            <a:picLocks noChangeAspect="1"/>
          </p:cNvPicPr>
          <p:nvPr/>
        </p:nvPicPr>
        <p:blipFill>
          <a:blip r:embed="rId8"/>
          <a:stretch>
            <a:fillRect/>
          </a:stretch>
        </p:blipFill>
        <p:spPr>
          <a:xfrm>
            <a:off x="10560342" y="170199"/>
            <a:ext cx="1352020" cy="840445"/>
          </a:xfrm>
          <a:prstGeom prst="rect">
            <a:avLst/>
          </a:prstGeom>
        </p:spPr>
      </p:pic>
    </p:spTree>
    <p:extLst>
      <p:ext uri="{BB962C8B-B14F-4D97-AF65-F5344CB8AC3E}">
        <p14:creationId xmlns:p14="http://schemas.microsoft.com/office/powerpoint/2010/main" val="4043420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4416B7-F13D-1DE6-E811-C922E690B12D}"/>
              </a:ext>
            </a:extLst>
          </p:cNvPr>
          <p:cNvSpPr>
            <a:spLocks noGrp="1"/>
          </p:cNvSpPr>
          <p:nvPr>
            <p:ph type="title"/>
          </p:nvPr>
        </p:nvSpPr>
        <p:spPr>
          <a:xfrm>
            <a:off x="840000" y="549000"/>
            <a:ext cx="7646399" cy="1800000"/>
          </a:xfrm>
        </p:spPr>
        <p:txBody>
          <a:bodyPr>
            <a:normAutofit/>
          </a:bodyPr>
          <a:lstStyle/>
          <a:p>
            <a:r>
              <a:rPr lang="nl-NL" sz="4000" dirty="0">
                <a:effectLst/>
                <a:ea typeface="Aptos" panose="020B0004020202020204" pitchFamily="34" charset="0"/>
                <a:cs typeface="Times New Roman" panose="02020603050405020304" pitchFamily="18" charset="0"/>
              </a:rPr>
              <a:t>Communiceren</a:t>
            </a:r>
            <a:br>
              <a:rPr lang="nl-NL" sz="4000" dirty="0">
                <a:effectLst/>
                <a:ea typeface="Aptos" panose="020B0004020202020204" pitchFamily="34" charset="0"/>
                <a:cs typeface="Times New Roman" panose="02020603050405020304" pitchFamily="18" charset="0"/>
              </a:rPr>
            </a:br>
            <a:r>
              <a:rPr lang="nl-NL" sz="4000" dirty="0">
                <a:effectLst/>
                <a:ea typeface="Aptos" panose="020B0004020202020204" pitchFamily="34" charset="0"/>
                <a:cs typeface="Times New Roman" panose="02020603050405020304" pitchFamily="18" charset="0"/>
              </a:rPr>
              <a:t> </a:t>
            </a:r>
            <a:endParaRPr lang="nl-NL" sz="4000" dirty="0"/>
          </a:p>
        </p:txBody>
      </p:sp>
      <p:sp>
        <p:nvSpPr>
          <p:cNvPr id="4" name="Tekstvak 3">
            <a:extLst>
              <a:ext uri="{FF2B5EF4-FFF2-40B4-BE49-F238E27FC236}">
                <a16:creationId xmlns:a16="http://schemas.microsoft.com/office/drawing/2014/main" id="{58A7940A-8705-A3C9-C9D5-3776E2791412}"/>
              </a:ext>
            </a:extLst>
          </p:cNvPr>
          <p:cNvSpPr txBox="1"/>
          <p:nvPr/>
        </p:nvSpPr>
        <p:spPr>
          <a:xfrm>
            <a:off x="838200" y="1666193"/>
            <a:ext cx="10297800" cy="923330"/>
          </a:xfrm>
          <a:prstGeom prst="rect">
            <a:avLst/>
          </a:prstGeom>
          <a:noFill/>
        </p:spPr>
        <p:txBody>
          <a:bodyPr wrap="square" rtlCol="0">
            <a:spAutoFit/>
          </a:bodyPr>
          <a:lstStyle/>
          <a:p>
            <a:r>
              <a:rPr lang="nl-NL" sz="1800" dirty="0">
                <a:solidFill>
                  <a:schemeClr val="bg2">
                    <a:lumMod val="50000"/>
                  </a:schemeClr>
                </a:solidFill>
                <a:effectLst/>
                <a:latin typeface="IBM Plex Sans" panose="020B0503050203000203" pitchFamily="34" charset="0"/>
                <a:ea typeface="Times New Roman" panose="02020603050405020304" pitchFamily="18" charset="0"/>
              </a:rPr>
              <a:t>De student communiceert overtuigend en kan dit in tenminste </a:t>
            </a:r>
            <a:r>
              <a:rPr lang="nl-NL" sz="1800" dirty="0" err="1">
                <a:solidFill>
                  <a:schemeClr val="bg2">
                    <a:lumMod val="50000"/>
                  </a:schemeClr>
                </a:solidFill>
                <a:effectLst/>
                <a:latin typeface="IBM Plex Sans" panose="020B0503050203000203" pitchFamily="34" charset="0"/>
                <a:ea typeface="Times New Roman" panose="02020603050405020304" pitchFamily="18" charset="0"/>
              </a:rPr>
              <a:t>één</a:t>
            </a:r>
            <a:r>
              <a:rPr lang="nl-NL" sz="1800" dirty="0">
                <a:solidFill>
                  <a:schemeClr val="bg2">
                    <a:lumMod val="50000"/>
                  </a:schemeClr>
                </a:solidFill>
                <a:effectLst/>
                <a:latin typeface="IBM Plex Sans" panose="020B0503050203000203" pitchFamily="34" charset="0"/>
                <a:ea typeface="Times New Roman" panose="02020603050405020304" pitchFamily="18" charset="0"/>
              </a:rPr>
              <a:t> vreemde taal. De student benut op effectieve wijze diverse communicatiemiddelen afgestemd op de doelgroep. </a:t>
            </a:r>
          </a:p>
          <a:p>
            <a:endParaRPr lang="nl-NL" dirty="0">
              <a:solidFill>
                <a:schemeClr val="bg2">
                  <a:lumMod val="50000"/>
                </a:schemeClr>
              </a:solidFill>
              <a:latin typeface="IBM Plex Sans" panose="020B0503050203000203" pitchFamily="34" charset="0"/>
            </a:endParaRPr>
          </a:p>
        </p:txBody>
      </p:sp>
      <p:graphicFrame>
        <p:nvGraphicFramePr>
          <p:cNvPr id="8" name="Diagram 7">
            <a:extLst>
              <a:ext uri="{FF2B5EF4-FFF2-40B4-BE49-F238E27FC236}">
                <a16:creationId xmlns:a16="http://schemas.microsoft.com/office/drawing/2014/main" id="{8DC7D60B-7F38-EEA3-F863-26738CAAA285}"/>
              </a:ext>
            </a:extLst>
          </p:cNvPr>
          <p:cNvGraphicFramePr/>
          <p:nvPr>
            <p:extLst>
              <p:ext uri="{D42A27DB-BD31-4B8C-83A1-F6EECF244321}">
                <p14:modId xmlns:p14="http://schemas.microsoft.com/office/powerpoint/2010/main" val="3019195334"/>
              </p:ext>
            </p:extLst>
          </p:nvPr>
        </p:nvGraphicFramePr>
        <p:xfrm>
          <a:off x="1056000" y="2637000"/>
          <a:ext cx="10080000" cy="37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kstvak 8">
            <a:extLst>
              <a:ext uri="{FF2B5EF4-FFF2-40B4-BE49-F238E27FC236}">
                <a16:creationId xmlns:a16="http://schemas.microsoft.com/office/drawing/2014/main" id="{4C8CEE5F-543E-E5B0-AF73-80E45E8CE98A}"/>
              </a:ext>
            </a:extLst>
          </p:cNvPr>
          <p:cNvSpPr txBox="1"/>
          <p:nvPr/>
        </p:nvSpPr>
        <p:spPr>
          <a:xfrm>
            <a:off x="5135523" y="2829573"/>
            <a:ext cx="6000477" cy="830997"/>
          </a:xfrm>
          <a:prstGeom prst="rect">
            <a:avLst/>
          </a:prstGeom>
          <a:noFill/>
        </p:spPr>
        <p:txBody>
          <a:bodyPr wrap="square" rtlCol="0">
            <a:spAutoFit/>
          </a:bodyPr>
          <a:lstStyle/>
          <a:p>
            <a:r>
              <a:rPr lang="nl-NL" sz="1200" dirty="0"/>
              <a:t>Mail/mondeling contact met stakeholders</a:t>
            </a:r>
          </a:p>
          <a:p>
            <a:r>
              <a:rPr lang="nl-NL" sz="1200" dirty="0"/>
              <a:t>360 graden feedbackformulieren</a:t>
            </a:r>
          </a:p>
          <a:p>
            <a:r>
              <a:rPr lang="nl-NL" sz="1200" dirty="0"/>
              <a:t>Notulen van vergaderingen (die ik zelf op heb gezet)</a:t>
            </a:r>
          </a:p>
          <a:p>
            <a:r>
              <a:rPr lang="nl-NL" sz="1200" dirty="0"/>
              <a:t>Contact met expert</a:t>
            </a:r>
          </a:p>
        </p:txBody>
      </p:sp>
      <p:sp>
        <p:nvSpPr>
          <p:cNvPr id="10" name="Tekstvak 9">
            <a:extLst>
              <a:ext uri="{FF2B5EF4-FFF2-40B4-BE49-F238E27FC236}">
                <a16:creationId xmlns:a16="http://schemas.microsoft.com/office/drawing/2014/main" id="{53905082-AA0F-BFFE-340C-AB3B698784EF}"/>
              </a:ext>
            </a:extLst>
          </p:cNvPr>
          <p:cNvSpPr txBox="1"/>
          <p:nvPr/>
        </p:nvSpPr>
        <p:spPr>
          <a:xfrm>
            <a:off x="5135523" y="4187340"/>
            <a:ext cx="4836694" cy="830997"/>
          </a:xfrm>
          <a:prstGeom prst="rect">
            <a:avLst/>
          </a:prstGeom>
          <a:noFill/>
        </p:spPr>
        <p:txBody>
          <a:bodyPr wrap="square" rtlCol="0">
            <a:spAutoFit/>
          </a:bodyPr>
          <a:lstStyle/>
          <a:p>
            <a:r>
              <a:rPr lang="nl-NL" sz="1200" dirty="0"/>
              <a:t>Cultuuranalyse </a:t>
            </a:r>
          </a:p>
          <a:p>
            <a:r>
              <a:rPr lang="nl-NL" sz="1200" dirty="0"/>
              <a:t>Contact met externe personen (experts, (</a:t>
            </a:r>
            <a:r>
              <a:rPr lang="nl-NL" sz="1200" dirty="0" err="1"/>
              <a:t>Potentiele</a:t>
            </a:r>
            <a:r>
              <a:rPr lang="nl-NL" sz="1200" dirty="0"/>
              <a:t>)klanten, huidige klanten)</a:t>
            </a:r>
          </a:p>
          <a:p>
            <a:r>
              <a:rPr lang="nl-NL" sz="1200" dirty="0"/>
              <a:t>Marketingcampagne (bereiken van de doelgroep)</a:t>
            </a:r>
          </a:p>
          <a:p>
            <a:r>
              <a:rPr lang="nl-NL" sz="1200" dirty="0"/>
              <a:t>Communicatieplan</a:t>
            </a:r>
          </a:p>
        </p:txBody>
      </p:sp>
      <p:sp>
        <p:nvSpPr>
          <p:cNvPr id="11" name="Tekstvak 10">
            <a:extLst>
              <a:ext uri="{FF2B5EF4-FFF2-40B4-BE49-F238E27FC236}">
                <a16:creationId xmlns:a16="http://schemas.microsoft.com/office/drawing/2014/main" id="{A58C3AC3-77FE-D17B-CC65-EEA4C02923B2}"/>
              </a:ext>
            </a:extLst>
          </p:cNvPr>
          <p:cNvSpPr txBox="1"/>
          <p:nvPr/>
        </p:nvSpPr>
        <p:spPr>
          <a:xfrm>
            <a:off x="5135523" y="5673886"/>
            <a:ext cx="5267091" cy="276999"/>
          </a:xfrm>
          <a:prstGeom prst="rect">
            <a:avLst/>
          </a:prstGeom>
          <a:noFill/>
        </p:spPr>
        <p:txBody>
          <a:bodyPr wrap="square" rtlCol="0">
            <a:spAutoFit/>
          </a:bodyPr>
          <a:lstStyle/>
          <a:p>
            <a:r>
              <a:rPr lang="nl-NL" sz="1200" dirty="0"/>
              <a:t>Naslag van hoe het arrangement is vastgesteld en uitgedragen in het </a:t>
            </a:r>
            <a:r>
              <a:rPr lang="nl-NL" sz="1200" dirty="0" err="1"/>
              <a:t>engels</a:t>
            </a:r>
            <a:r>
              <a:rPr lang="nl-NL" sz="1200" dirty="0"/>
              <a:t>.</a:t>
            </a:r>
          </a:p>
        </p:txBody>
      </p:sp>
      <p:pic>
        <p:nvPicPr>
          <p:cNvPr id="6" name="Afbeelding 5" descr="Afbeelding met Graphics, Lettertype, grafische vormgeving, rood&#10;&#10;Door AI gegenereerde inhoud is mogelijk onjuist.">
            <a:extLst>
              <a:ext uri="{FF2B5EF4-FFF2-40B4-BE49-F238E27FC236}">
                <a16:creationId xmlns:a16="http://schemas.microsoft.com/office/drawing/2014/main" id="{9BE2A7C7-9461-1A70-2CBE-1C8D2F8987B1}"/>
              </a:ext>
            </a:extLst>
          </p:cNvPr>
          <p:cNvPicPr>
            <a:picLocks noChangeAspect="1"/>
          </p:cNvPicPr>
          <p:nvPr/>
        </p:nvPicPr>
        <p:blipFill>
          <a:blip r:embed="rId8"/>
          <a:stretch>
            <a:fillRect/>
          </a:stretch>
        </p:blipFill>
        <p:spPr>
          <a:xfrm>
            <a:off x="10560342" y="170199"/>
            <a:ext cx="1352020" cy="840445"/>
          </a:xfrm>
          <a:prstGeom prst="rect">
            <a:avLst/>
          </a:prstGeom>
        </p:spPr>
      </p:pic>
    </p:spTree>
    <p:extLst>
      <p:ext uri="{BB962C8B-B14F-4D97-AF65-F5344CB8AC3E}">
        <p14:creationId xmlns:p14="http://schemas.microsoft.com/office/powerpoint/2010/main" val="324384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04C913-6875-090F-CB97-B8DE8991A492}"/>
              </a:ext>
            </a:extLst>
          </p:cNvPr>
          <p:cNvSpPr>
            <a:spLocks noGrp="1"/>
          </p:cNvSpPr>
          <p:nvPr>
            <p:ph type="title"/>
          </p:nvPr>
        </p:nvSpPr>
        <p:spPr>
          <a:xfrm>
            <a:off x="838201" y="549000"/>
            <a:ext cx="7646399" cy="1800000"/>
          </a:xfrm>
        </p:spPr>
        <p:txBody>
          <a:bodyPr/>
          <a:lstStyle/>
          <a:p>
            <a:r>
              <a:rPr lang="nl-NL" sz="4000" dirty="0">
                <a:effectLst/>
                <a:ea typeface="Aptos" panose="020B0004020202020204" pitchFamily="34" charset="0"/>
                <a:cs typeface="Times New Roman" panose="02020603050405020304" pitchFamily="18" charset="0"/>
              </a:rPr>
              <a:t>Innoveren</a:t>
            </a:r>
            <a:r>
              <a:rPr lang="nl-NL" sz="1800" dirty="0">
                <a:effectLst/>
                <a:latin typeface="IBM Plex Sans" panose="020B0503050203000203" pitchFamily="34" charset="0"/>
                <a:ea typeface="Aptos" panose="020B0004020202020204" pitchFamily="34" charset="0"/>
                <a:cs typeface="Times New Roman" panose="02020603050405020304" pitchFamily="18" charset="0"/>
              </a:rPr>
              <a:t> </a:t>
            </a:r>
            <a:br>
              <a:rPr lang="nl-NL" sz="1800" dirty="0">
                <a:effectLst/>
                <a:latin typeface="IBM Plex Sans" panose="020B0503050203000203" pitchFamily="34" charset="0"/>
                <a:ea typeface="Aptos" panose="020B0004020202020204" pitchFamily="34" charset="0"/>
                <a:cs typeface="Times New Roman" panose="02020603050405020304" pitchFamily="18" charset="0"/>
              </a:rPr>
            </a:br>
            <a:endParaRPr lang="nl-NL" dirty="0">
              <a:latin typeface="IBM Plex Sans" panose="020B0503050203000203" pitchFamily="34" charset="0"/>
            </a:endParaRPr>
          </a:p>
        </p:txBody>
      </p:sp>
      <p:sp>
        <p:nvSpPr>
          <p:cNvPr id="4" name="Tekstvak 3">
            <a:extLst>
              <a:ext uri="{FF2B5EF4-FFF2-40B4-BE49-F238E27FC236}">
                <a16:creationId xmlns:a16="http://schemas.microsoft.com/office/drawing/2014/main" id="{2850941F-7060-DBB8-6DA1-93DB5C5E3E2E}"/>
              </a:ext>
            </a:extLst>
          </p:cNvPr>
          <p:cNvSpPr txBox="1"/>
          <p:nvPr/>
        </p:nvSpPr>
        <p:spPr>
          <a:xfrm>
            <a:off x="836400" y="1521000"/>
            <a:ext cx="8640000" cy="923330"/>
          </a:xfrm>
          <a:prstGeom prst="rect">
            <a:avLst/>
          </a:prstGeom>
          <a:noFill/>
        </p:spPr>
        <p:txBody>
          <a:bodyPr wrap="square" rtlCol="0">
            <a:spAutoFit/>
          </a:bodyPr>
          <a:lstStyle/>
          <a:p>
            <a:r>
              <a:rPr lang="nl-NL" sz="1800" dirty="0">
                <a:solidFill>
                  <a:schemeClr val="bg2">
                    <a:lumMod val="50000"/>
                  </a:schemeClr>
                </a:solidFill>
                <a:effectLst/>
                <a:latin typeface="IBM Plex Sans" panose="020B0503050203000203" pitchFamily="34" charset="0"/>
                <a:ea typeface="Times New Roman" panose="02020603050405020304" pitchFamily="18" charset="0"/>
              </a:rPr>
              <a:t>De student initieert nieuwe ideeën, realiseert op creatieve wijze vernieuwingen en benut daarbij de mogelijkheden op het gebied van technologie. </a:t>
            </a:r>
          </a:p>
          <a:p>
            <a:endParaRPr lang="nl-NL" dirty="0">
              <a:latin typeface="IBM Plex Sans" panose="020B0503050203000203" pitchFamily="34" charset="0"/>
            </a:endParaRPr>
          </a:p>
        </p:txBody>
      </p:sp>
      <p:graphicFrame>
        <p:nvGraphicFramePr>
          <p:cNvPr id="6" name="Diagram 5">
            <a:extLst>
              <a:ext uri="{FF2B5EF4-FFF2-40B4-BE49-F238E27FC236}">
                <a16:creationId xmlns:a16="http://schemas.microsoft.com/office/drawing/2014/main" id="{B0A8C109-4374-DBAE-120F-1FD35493A0BA}"/>
              </a:ext>
            </a:extLst>
          </p:cNvPr>
          <p:cNvGraphicFramePr/>
          <p:nvPr>
            <p:extLst>
              <p:ext uri="{D42A27DB-BD31-4B8C-83A1-F6EECF244321}">
                <p14:modId xmlns:p14="http://schemas.microsoft.com/office/powerpoint/2010/main" val="3582161749"/>
              </p:ext>
            </p:extLst>
          </p:nvPr>
        </p:nvGraphicFramePr>
        <p:xfrm>
          <a:off x="1056000" y="2637000"/>
          <a:ext cx="10080000" cy="37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kstvak 8">
            <a:extLst>
              <a:ext uri="{FF2B5EF4-FFF2-40B4-BE49-F238E27FC236}">
                <a16:creationId xmlns:a16="http://schemas.microsoft.com/office/drawing/2014/main" id="{146E1F4E-D87E-B6FA-532A-AD4C0BBDA6C3}"/>
              </a:ext>
            </a:extLst>
          </p:cNvPr>
          <p:cNvSpPr txBox="1"/>
          <p:nvPr/>
        </p:nvSpPr>
        <p:spPr>
          <a:xfrm>
            <a:off x="5378276" y="2823771"/>
            <a:ext cx="4818592" cy="830997"/>
          </a:xfrm>
          <a:prstGeom prst="rect">
            <a:avLst/>
          </a:prstGeom>
          <a:noFill/>
        </p:spPr>
        <p:txBody>
          <a:bodyPr wrap="square" rtlCol="0">
            <a:spAutoFit/>
          </a:bodyPr>
          <a:lstStyle/>
          <a:p>
            <a:r>
              <a:rPr lang="nl-NL" sz="1200" dirty="0"/>
              <a:t>Waarom: Inleiding portfolio</a:t>
            </a:r>
          </a:p>
          <a:p>
            <a:r>
              <a:rPr lang="nl-NL" sz="1200" dirty="0"/>
              <a:t>Hoe: Design thinking &amp; Double </a:t>
            </a:r>
            <a:r>
              <a:rPr lang="nl-NL" sz="1200" dirty="0" err="1"/>
              <a:t>Daimonds</a:t>
            </a:r>
            <a:endParaRPr lang="nl-NL" sz="1200" dirty="0"/>
          </a:p>
          <a:p>
            <a:r>
              <a:rPr lang="nl-NL" sz="1200" dirty="0"/>
              <a:t>Wat: </a:t>
            </a:r>
            <a:r>
              <a:rPr lang="nl-NL" sz="1200" dirty="0" err="1"/>
              <a:t>Innovativiteit</a:t>
            </a:r>
            <a:r>
              <a:rPr lang="nl-NL" sz="1200" dirty="0"/>
              <a:t> voor nieuwe manier </a:t>
            </a:r>
            <a:r>
              <a:rPr lang="nl-NL" sz="1200" dirty="0" err="1"/>
              <a:t>eerstecontact</a:t>
            </a:r>
            <a:r>
              <a:rPr lang="nl-NL" sz="1200" dirty="0"/>
              <a:t>.</a:t>
            </a:r>
          </a:p>
          <a:p>
            <a:r>
              <a:rPr lang="nl-NL" sz="1200" dirty="0"/>
              <a:t>Brainstorm expert</a:t>
            </a:r>
          </a:p>
        </p:txBody>
      </p:sp>
      <p:sp>
        <p:nvSpPr>
          <p:cNvPr id="10" name="Tekstvak 9">
            <a:extLst>
              <a:ext uri="{FF2B5EF4-FFF2-40B4-BE49-F238E27FC236}">
                <a16:creationId xmlns:a16="http://schemas.microsoft.com/office/drawing/2014/main" id="{129BE7C3-F6DF-D693-5E00-77081902A8F3}"/>
              </a:ext>
            </a:extLst>
          </p:cNvPr>
          <p:cNvSpPr txBox="1"/>
          <p:nvPr/>
        </p:nvSpPr>
        <p:spPr>
          <a:xfrm>
            <a:off x="5314776" y="4203834"/>
            <a:ext cx="4411317" cy="646331"/>
          </a:xfrm>
          <a:prstGeom prst="rect">
            <a:avLst/>
          </a:prstGeom>
          <a:noFill/>
        </p:spPr>
        <p:txBody>
          <a:bodyPr wrap="square" rtlCol="0">
            <a:spAutoFit/>
          </a:bodyPr>
          <a:lstStyle/>
          <a:p>
            <a:r>
              <a:rPr lang="nl-NL" sz="1200" dirty="0"/>
              <a:t>Brainstormsessie uitdragen arrangement</a:t>
            </a:r>
          </a:p>
          <a:p>
            <a:r>
              <a:rPr lang="nl-NL" sz="1200" dirty="0"/>
              <a:t>Experts uit andere branches over innovaties</a:t>
            </a:r>
          </a:p>
          <a:p>
            <a:r>
              <a:rPr lang="nl-NL" sz="1200" dirty="0" err="1"/>
              <a:t>concurenten</a:t>
            </a:r>
            <a:endParaRPr lang="nl-NL" sz="1200" dirty="0"/>
          </a:p>
        </p:txBody>
      </p:sp>
      <p:sp>
        <p:nvSpPr>
          <p:cNvPr id="11" name="Tekstvak 10">
            <a:extLst>
              <a:ext uri="{FF2B5EF4-FFF2-40B4-BE49-F238E27FC236}">
                <a16:creationId xmlns:a16="http://schemas.microsoft.com/office/drawing/2014/main" id="{526565E4-B641-5E96-C45A-6ADE6D15000F}"/>
              </a:ext>
            </a:extLst>
          </p:cNvPr>
          <p:cNvSpPr txBox="1"/>
          <p:nvPr/>
        </p:nvSpPr>
        <p:spPr>
          <a:xfrm>
            <a:off x="5314776" y="5503533"/>
            <a:ext cx="4818592" cy="646331"/>
          </a:xfrm>
          <a:prstGeom prst="rect">
            <a:avLst/>
          </a:prstGeom>
          <a:noFill/>
        </p:spPr>
        <p:txBody>
          <a:bodyPr wrap="square" rtlCol="0">
            <a:spAutoFit/>
          </a:bodyPr>
          <a:lstStyle/>
          <a:p>
            <a:r>
              <a:rPr lang="nl-NL" sz="1200" dirty="0"/>
              <a:t>Design Thinking</a:t>
            </a:r>
          </a:p>
          <a:p>
            <a:r>
              <a:rPr lang="nl-NL" sz="1200" dirty="0"/>
              <a:t>Double </a:t>
            </a:r>
            <a:r>
              <a:rPr lang="nl-NL" sz="1200" dirty="0" err="1"/>
              <a:t>Daimond</a:t>
            </a:r>
            <a:endParaRPr lang="nl-NL" sz="1200" dirty="0"/>
          </a:p>
          <a:p>
            <a:r>
              <a:rPr lang="nl-NL" sz="1200" dirty="0"/>
              <a:t>Toetsing expert + beargumentering hiervan</a:t>
            </a:r>
          </a:p>
        </p:txBody>
      </p:sp>
      <p:pic>
        <p:nvPicPr>
          <p:cNvPr id="7" name="Afbeelding 6" descr="Afbeelding met Graphics, Lettertype, grafische vormgeving, rood&#10;&#10;Door AI gegenereerde inhoud is mogelijk onjuist.">
            <a:extLst>
              <a:ext uri="{FF2B5EF4-FFF2-40B4-BE49-F238E27FC236}">
                <a16:creationId xmlns:a16="http://schemas.microsoft.com/office/drawing/2014/main" id="{82B1187C-4D2A-CE35-05FD-8A8286576569}"/>
              </a:ext>
            </a:extLst>
          </p:cNvPr>
          <p:cNvPicPr>
            <a:picLocks noChangeAspect="1"/>
          </p:cNvPicPr>
          <p:nvPr/>
        </p:nvPicPr>
        <p:blipFill>
          <a:blip r:embed="rId8"/>
          <a:stretch>
            <a:fillRect/>
          </a:stretch>
        </p:blipFill>
        <p:spPr>
          <a:xfrm>
            <a:off x="10560342" y="170199"/>
            <a:ext cx="1352020" cy="840445"/>
          </a:xfrm>
          <a:prstGeom prst="rect">
            <a:avLst/>
          </a:prstGeom>
        </p:spPr>
      </p:pic>
    </p:spTree>
    <p:extLst>
      <p:ext uri="{BB962C8B-B14F-4D97-AF65-F5344CB8AC3E}">
        <p14:creationId xmlns:p14="http://schemas.microsoft.com/office/powerpoint/2010/main" val="3693268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96" name="Ink 95">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96" name="Ink 95">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stretch>
                <a:fillRect/>
              </a:stretch>
            </p:blipFill>
            <p:spPr>
              <a:xfrm>
                <a:off x="12481710" y="6333652"/>
                <a:ext cx="18000" cy="18000"/>
              </a:xfrm>
              <a:prstGeom prst="rect">
                <a:avLst/>
              </a:prstGeom>
            </p:spPr>
          </p:pic>
        </mc:Fallback>
      </mc:AlternateContent>
      <p:sp useBgFill="1">
        <p:nvSpPr>
          <p:cNvPr id="98" name="Rectangle 97">
            <a:extLst>
              <a:ext uri="{FF2B5EF4-FFF2-40B4-BE49-F238E27FC236}">
                <a16:creationId xmlns:a16="http://schemas.microsoft.com/office/drawing/2014/main" id="{E914257E-1E2A-4AC7-89EC-1FB65C9C0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03E1C8F1-97F5-489C-8308-958F09657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el 1">
            <a:extLst>
              <a:ext uri="{FF2B5EF4-FFF2-40B4-BE49-F238E27FC236}">
                <a16:creationId xmlns:a16="http://schemas.microsoft.com/office/drawing/2014/main" id="{C7203F9C-2472-D1AA-A700-84644B3B02B5}"/>
              </a:ext>
            </a:extLst>
          </p:cNvPr>
          <p:cNvSpPr>
            <a:spLocks noGrp="1"/>
          </p:cNvSpPr>
          <p:nvPr>
            <p:ph type="title"/>
          </p:nvPr>
        </p:nvSpPr>
        <p:spPr>
          <a:xfrm>
            <a:off x="723901" y="509587"/>
            <a:ext cx="7649239" cy="742951"/>
          </a:xfrm>
        </p:spPr>
        <p:txBody>
          <a:bodyPr vert="horz" lIns="91440" tIns="45720" rIns="91440" bIns="45720" rtlCol="0" anchor="ctr">
            <a:normAutofit/>
          </a:bodyPr>
          <a:lstStyle/>
          <a:p>
            <a:r>
              <a:rPr lang="en-US"/>
              <a:t>Planning</a:t>
            </a:r>
          </a:p>
        </p:txBody>
      </p:sp>
      <p:pic>
        <p:nvPicPr>
          <p:cNvPr id="4" name="Afbeelding 3" descr="Afbeelding met schermopname, lijn, Perceel, diagram&#10;&#10;Door AI gegenereerde inhoud is mogelijk onjuist.">
            <a:extLst>
              <a:ext uri="{FF2B5EF4-FFF2-40B4-BE49-F238E27FC236}">
                <a16:creationId xmlns:a16="http://schemas.microsoft.com/office/drawing/2014/main" id="{4E2E7220-C62E-AC5B-27DA-D7EDCCB5E17B}"/>
              </a:ext>
            </a:extLst>
          </p:cNvPr>
          <p:cNvPicPr>
            <a:picLocks noChangeAspect="1"/>
          </p:cNvPicPr>
          <p:nvPr/>
        </p:nvPicPr>
        <p:blipFill>
          <a:blip r:embed="rId6"/>
          <a:stretch>
            <a:fillRect/>
          </a:stretch>
        </p:blipFill>
        <p:spPr>
          <a:xfrm>
            <a:off x="1776095" y="2124075"/>
            <a:ext cx="8627935" cy="4076700"/>
          </a:xfrm>
          <a:prstGeom prst="rect">
            <a:avLst/>
          </a:prstGeom>
        </p:spPr>
      </p:pic>
      <p:sp>
        <p:nvSpPr>
          <p:cNvPr id="102" name="Freeform: Shape 101">
            <a:extLst>
              <a:ext uri="{FF2B5EF4-FFF2-40B4-BE49-F238E27FC236}">
                <a16:creationId xmlns:a16="http://schemas.microsoft.com/office/drawing/2014/main" id="{DEB62645-D4DA-4E99-8344-B1536F63D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Graphics, Lettertype, grafische vormgeving, rood&#10;&#10;Door AI gegenereerde inhoud is mogelijk onjuist.">
            <a:extLst>
              <a:ext uri="{FF2B5EF4-FFF2-40B4-BE49-F238E27FC236}">
                <a16:creationId xmlns:a16="http://schemas.microsoft.com/office/drawing/2014/main" id="{CEB8BE57-73D8-4677-D0FA-1B623A19BD79}"/>
              </a:ext>
            </a:extLst>
          </p:cNvPr>
          <p:cNvPicPr>
            <a:picLocks noChangeAspect="1"/>
          </p:cNvPicPr>
          <p:nvPr/>
        </p:nvPicPr>
        <p:blipFill>
          <a:blip r:embed="rId7"/>
          <a:stretch>
            <a:fillRect/>
          </a:stretch>
        </p:blipFill>
        <p:spPr>
          <a:xfrm>
            <a:off x="10560342" y="170199"/>
            <a:ext cx="1352020" cy="840445"/>
          </a:xfrm>
          <a:prstGeom prst="rect">
            <a:avLst/>
          </a:prstGeom>
        </p:spPr>
      </p:pic>
    </p:spTree>
    <p:extLst>
      <p:ext uri="{BB962C8B-B14F-4D97-AF65-F5344CB8AC3E}">
        <p14:creationId xmlns:p14="http://schemas.microsoft.com/office/powerpoint/2010/main" val="215283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31648"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4A653223-D6B3-BF07-C51A-2D11A658F128}"/>
              </a:ext>
            </a:extLst>
          </p:cNvPr>
          <p:cNvSpPr>
            <a:spLocks noGrp="1"/>
          </p:cNvSpPr>
          <p:nvPr>
            <p:ph type="title"/>
          </p:nvPr>
        </p:nvSpPr>
        <p:spPr>
          <a:xfrm>
            <a:off x="1050879" y="609601"/>
            <a:ext cx="9810604" cy="1216024"/>
          </a:xfrm>
        </p:spPr>
        <p:txBody>
          <a:bodyPr>
            <a:normAutofit/>
          </a:bodyPr>
          <a:lstStyle/>
          <a:p>
            <a:r>
              <a:rPr lang="nl-NL" dirty="0"/>
              <a:t>Complex en ongestructureerd</a:t>
            </a:r>
          </a:p>
        </p:txBody>
      </p:sp>
      <p:sp>
        <p:nvSpPr>
          <p:cNvPr id="3" name="Tijdelijke aanduiding voor inhoud 2">
            <a:extLst>
              <a:ext uri="{FF2B5EF4-FFF2-40B4-BE49-F238E27FC236}">
                <a16:creationId xmlns:a16="http://schemas.microsoft.com/office/drawing/2014/main" id="{9A45950A-D97D-A798-5774-51F9CA27B123}"/>
              </a:ext>
            </a:extLst>
          </p:cNvPr>
          <p:cNvSpPr>
            <a:spLocks noGrp="1"/>
          </p:cNvSpPr>
          <p:nvPr>
            <p:ph idx="1"/>
          </p:nvPr>
        </p:nvSpPr>
        <p:spPr>
          <a:xfrm>
            <a:off x="1050879" y="2296161"/>
            <a:ext cx="4788505" cy="3846012"/>
          </a:xfrm>
        </p:spPr>
        <p:txBody>
          <a:bodyPr>
            <a:normAutofit/>
          </a:bodyPr>
          <a:lstStyle/>
          <a:p>
            <a:pPr marL="0" indent="0">
              <a:lnSpc>
                <a:spcPct val="90000"/>
              </a:lnSpc>
              <a:buNone/>
            </a:pPr>
            <a:r>
              <a:rPr lang="nl-NL" sz="1700" dirty="0"/>
              <a:t>Het project is complex en ongestructureerd omdat het uit verschillende, onderling afhankelijke onderdelen bestaat. Het winterarrangement moet worden vastgesteld, de prijs bepaald en manieren ontwikkeld om het uit te dragen naar de gast. Daarbij moeten meerdere partijen worden betrokken, zoals marketing, front office, keuken en operatie, elk met eigen belangen en verantwoordelijkheden. Duidelijke doelstellingen moeten worden vastgesteld, bewaakt en gerealiseerd, terwijl het proces nog ongestructureerd is. Door de combinatie van verschillende stakeholders, uiteenlopende taken en nog te definiëren werkwijzen is er voor het project flexibiliteit, afstemming en stapsgewijze besluitvorming nodig.</a:t>
            </a:r>
          </a:p>
        </p:txBody>
      </p:sp>
      <p:pic>
        <p:nvPicPr>
          <p:cNvPr id="7" name="Graphic 6" descr="Drawing Compass">
            <a:extLst>
              <a:ext uri="{FF2B5EF4-FFF2-40B4-BE49-F238E27FC236}">
                <a16:creationId xmlns:a16="http://schemas.microsoft.com/office/drawing/2014/main" id="{1616F00C-C31B-9CB8-1295-C60750E26E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1673" y="1978172"/>
            <a:ext cx="3846011" cy="3846011"/>
          </a:xfrm>
          <a:prstGeom prst="rect">
            <a:avLst/>
          </a:prstGeom>
        </p:spPr>
      </p:pic>
      <p:sp>
        <p:nvSpPr>
          <p:cNvPr id="14" name="Freeform: Shape 13">
            <a:extLst>
              <a:ext uri="{FF2B5EF4-FFF2-40B4-BE49-F238E27FC236}">
                <a16:creationId xmlns:a16="http://schemas.microsoft.com/office/drawing/2014/main" id="{C64E267B-3F5A-4357-9E7F-C5FBE5D3B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0426" y="5902730"/>
            <a:ext cx="5741575" cy="955271"/>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9660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34CD54E-8AB5-F419-C3B3-84D0E6269FFA}"/>
              </a:ext>
            </a:extLst>
          </p:cNvPr>
          <p:cNvSpPr>
            <a:spLocks noGrp="1"/>
          </p:cNvSpPr>
          <p:nvPr>
            <p:ph type="title"/>
          </p:nvPr>
        </p:nvSpPr>
        <p:spPr>
          <a:xfrm>
            <a:off x="1050879" y="609601"/>
            <a:ext cx="4476464" cy="1216024"/>
          </a:xfrm>
        </p:spPr>
        <p:txBody>
          <a:bodyPr>
            <a:normAutofit/>
          </a:bodyPr>
          <a:lstStyle/>
          <a:p>
            <a:r>
              <a:rPr lang="nl-NL" dirty="0"/>
              <a:t>Duurzame overdracht</a:t>
            </a:r>
          </a:p>
        </p:txBody>
      </p:sp>
      <p:sp>
        <p:nvSpPr>
          <p:cNvPr id="6" name="Tijdelijke aanduiding voor inhoud 5">
            <a:extLst>
              <a:ext uri="{FF2B5EF4-FFF2-40B4-BE49-F238E27FC236}">
                <a16:creationId xmlns:a16="http://schemas.microsoft.com/office/drawing/2014/main" id="{DDE8C785-FC3E-5252-608B-92F21E248E12}"/>
              </a:ext>
            </a:extLst>
          </p:cNvPr>
          <p:cNvSpPr>
            <a:spLocks noGrp="1"/>
          </p:cNvSpPr>
          <p:nvPr>
            <p:ph idx="1"/>
          </p:nvPr>
        </p:nvSpPr>
        <p:spPr>
          <a:xfrm>
            <a:off x="1050879" y="2163685"/>
            <a:ext cx="3875963" cy="4107020"/>
          </a:xfrm>
        </p:spPr>
        <p:txBody>
          <a:bodyPr>
            <a:normAutofit/>
          </a:bodyPr>
          <a:lstStyle/>
          <a:p>
            <a:r>
              <a:rPr lang="nl-NL" dirty="0"/>
              <a:t>Herhaalbaar kerst- en winterarrangement</a:t>
            </a:r>
          </a:p>
          <a:p>
            <a:r>
              <a:rPr lang="nl-NL" dirty="0"/>
              <a:t>Documentatie van stappen en processen</a:t>
            </a:r>
          </a:p>
          <a:p>
            <a:r>
              <a:rPr lang="nl-NL" dirty="0"/>
              <a:t>Marketingplan als sjabloon voor toekomstige promoties</a:t>
            </a:r>
          </a:p>
          <a:p>
            <a:r>
              <a:rPr lang="nl-NL" dirty="0"/>
              <a:t>Communicatiemiddelen, doelgroepen en campagnestrategie vastgelegd</a:t>
            </a:r>
          </a:p>
          <a:p>
            <a:r>
              <a:rPr lang="nl-NL" dirty="0"/>
              <a:t>Kennis en ervaring behouden voor toekomstige teams</a:t>
            </a:r>
          </a:p>
        </p:txBody>
      </p:sp>
      <p:pic>
        <p:nvPicPr>
          <p:cNvPr id="3074" name="Picture 2" descr="Van duurzame voedselproductie tot verhinderen virusoverdracht: 32 miljoen  voor nieuwe Perspectief-programma's | NWO">
            <a:extLst>
              <a:ext uri="{FF2B5EF4-FFF2-40B4-BE49-F238E27FC236}">
                <a16:creationId xmlns:a16="http://schemas.microsoft.com/office/drawing/2014/main" id="{A55534B9-EBEA-9765-6DA2-E33A84F5C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728" r="11438" b="-1"/>
          <a:stretch/>
        </p:blipFill>
        <p:spPr bwMode="auto">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a:noFill/>
          <a:extLst>
            <a:ext uri="{909E8E84-426E-40DD-AFC4-6F175D3DCCD1}">
              <a14:hiddenFill xmlns:a14="http://schemas.microsoft.com/office/drawing/2010/main">
                <a:solidFill>
                  <a:srgbClr val="FFFFFF"/>
                </a:solidFill>
              </a14:hiddenFill>
            </a:ext>
          </a:extLst>
        </p:spPr>
      </p:pic>
      <p:pic>
        <p:nvPicPr>
          <p:cNvPr id="3" name="Afbeelding 2" descr="Afbeelding met Graphics, Lettertype, grafische vormgeving, rood&#10;&#10;Door AI gegenereerde inhoud is mogelijk onjuist.">
            <a:extLst>
              <a:ext uri="{FF2B5EF4-FFF2-40B4-BE49-F238E27FC236}">
                <a16:creationId xmlns:a16="http://schemas.microsoft.com/office/drawing/2014/main" id="{59689F6D-C3E5-0EB0-3B37-BA0886993837}"/>
              </a:ext>
            </a:extLst>
          </p:cNvPr>
          <p:cNvPicPr>
            <a:picLocks noChangeAspect="1"/>
          </p:cNvPicPr>
          <p:nvPr/>
        </p:nvPicPr>
        <p:blipFill>
          <a:blip r:embed="rId4"/>
          <a:stretch>
            <a:fillRect/>
          </a:stretch>
        </p:blipFill>
        <p:spPr>
          <a:xfrm>
            <a:off x="10560342" y="170199"/>
            <a:ext cx="1352020" cy="840445"/>
          </a:xfrm>
          <a:prstGeom prst="rect">
            <a:avLst/>
          </a:prstGeom>
        </p:spPr>
      </p:pic>
    </p:spTree>
    <p:extLst>
      <p:ext uri="{BB962C8B-B14F-4D97-AF65-F5344CB8AC3E}">
        <p14:creationId xmlns:p14="http://schemas.microsoft.com/office/powerpoint/2010/main" val="411516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0081A-7329-C111-B1BC-57CD29B28F57}"/>
            </a:ext>
          </a:extLst>
        </p:cNvPr>
        <p:cNvGrpSpPr/>
        <p:nvPr/>
      </p:nvGrpSpPr>
      <p:grpSpPr>
        <a:xfrm>
          <a:off x="0" y="0"/>
          <a:ext cx="0" cy="0"/>
          <a:chOff x="0" y="0"/>
          <a:chExt cx="0" cy="0"/>
        </a:xfrm>
      </p:grpSpPr>
      <p:pic>
        <p:nvPicPr>
          <p:cNvPr id="1026" name="Picture 2" descr="Kloosterhotel ZIN - ZIN">
            <a:extLst>
              <a:ext uri="{FF2B5EF4-FFF2-40B4-BE49-F238E27FC236}">
                <a16:creationId xmlns:a16="http://schemas.microsoft.com/office/drawing/2014/main" id="{2DCE213E-0DB5-46EF-A0C4-AA405AA3C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2" r="5133" b="1"/>
          <a:stretch/>
        </p:blipFill>
        <p:spPr bwMode="auto">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noFill/>
          <a:extLst>
            <a:ext uri="{909E8E84-426E-40DD-AFC4-6F175D3DCCD1}">
              <a14:hiddenFill xmlns:a14="http://schemas.microsoft.com/office/drawing/2010/main">
                <a:solidFill>
                  <a:srgbClr val="FFFFFF"/>
                </a:solidFill>
              </a14:hiddenFill>
            </a:ext>
          </a:extLst>
        </p:spPr>
      </p:pic>
      <p:pic>
        <p:nvPicPr>
          <p:cNvPr id="3" name="Afbeelding 2" descr="Afbeelding met Graphics, Lettertype, grafische vormgeving, rood&#10;&#10;Door AI gegenereerde inhoud is mogelijk onjuist.">
            <a:extLst>
              <a:ext uri="{FF2B5EF4-FFF2-40B4-BE49-F238E27FC236}">
                <a16:creationId xmlns:a16="http://schemas.microsoft.com/office/drawing/2014/main" id="{6E317477-9B26-C278-23F3-F322E9C09204}"/>
              </a:ext>
            </a:extLst>
          </p:cNvPr>
          <p:cNvPicPr>
            <a:picLocks noChangeAspect="1"/>
          </p:cNvPicPr>
          <p:nvPr/>
        </p:nvPicPr>
        <p:blipFill>
          <a:blip r:embed="rId4"/>
          <a:stretch>
            <a:fillRect/>
          </a:stretch>
        </p:blipFill>
        <p:spPr>
          <a:xfrm>
            <a:off x="5337889" y="5400136"/>
            <a:ext cx="1516221" cy="942516"/>
          </a:xfrm>
          <a:prstGeom prst="rect">
            <a:avLst/>
          </a:prstGeom>
        </p:spPr>
      </p:pic>
    </p:spTree>
    <p:extLst>
      <p:ext uri="{BB962C8B-B14F-4D97-AF65-F5344CB8AC3E}">
        <p14:creationId xmlns:p14="http://schemas.microsoft.com/office/powerpoint/2010/main" val="214927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63">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CDAB62E-7FF5-2C1F-5B4F-D2AC7A868919}"/>
              </a:ext>
            </a:extLst>
          </p:cNvPr>
          <p:cNvSpPr>
            <a:spLocks noGrp="1"/>
          </p:cNvSpPr>
          <p:nvPr>
            <p:ph type="title"/>
          </p:nvPr>
        </p:nvSpPr>
        <p:spPr>
          <a:xfrm>
            <a:off x="1050879" y="609601"/>
            <a:ext cx="4476464" cy="1216024"/>
          </a:xfrm>
        </p:spPr>
        <p:txBody>
          <a:bodyPr>
            <a:normAutofit/>
          </a:bodyPr>
          <a:lstStyle/>
          <a:p>
            <a:r>
              <a:rPr lang="nl-NL" dirty="0"/>
              <a:t>Bedrijfscoach</a:t>
            </a:r>
          </a:p>
        </p:txBody>
      </p:sp>
      <p:sp>
        <p:nvSpPr>
          <p:cNvPr id="3" name="Tijdelijke aanduiding voor inhoud 2">
            <a:extLst>
              <a:ext uri="{FF2B5EF4-FFF2-40B4-BE49-F238E27FC236}">
                <a16:creationId xmlns:a16="http://schemas.microsoft.com/office/drawing/2014/main" id="{5E9D8E17-54F9-E920-C408-CFCCE7367C25}"/>
              </a:ext>
            </a:extLst>
          </p:cNvPr>
          <p:cNvSpPr>
            <a:spLocks noGrp="1"/>
          </p:cNvSpPr>
          <p:nvPr>
            <p:ph idx="1"/>
          </p:nvPr>
        </p:nvSpPr>
        <p:spPr>
          <a:xfrm>
            <a:off x="1050879" y="2163685"/>
            <a:ext cx="3875963" cy="4107020"/>
          </a:xfrm>
        </p:spPr>
        <p:txBody>
          <a:bodyPr>
            <a:normAutofit/>
          </a:bodyPr>
          <a:lstStyle/>
          <a:p>
            <a:r>
              <a:rPr lang="nl-NL" dirty="0"/>
              <a:t>Nathalie Otter</a:t>
            </a:r>
          </a:p>
          <a:p>
            <a:r>
              <a:rPr lang="nl-NL" dirty="0"/>
              <a:t>ZIN marketeer </a:t>
            </a:r>
          </a:p>
          <a:p>
            <a:r>
              <a:rPr lang="nl-NL" dirty="0"/>
              <a:t>Mail: </a:t>
            </a:r>
            <a:r>
              <a:rPr lang="nl-NL" dirty="0">
                <a:hlinkClick r:id="rId2"/>
              </a:rPr>
              <a:t>nathalie@zinvught.nl</a:t>
            </a:r>
            <a:endParaRPr lang="nl-NL" dirty="0"/>
          </a:p>
          <a:p>
            <a:r>
              <a:rPr lang="nl-NL" dirty="0"/>
              <a:t>Telefoon: +31 6 10 08 43 40</a:t>
            </a:r>
          </a:p>
        </p:txBody>
      </p:sp>
      <p:pic>
        <p:nvPicPr>
          <p:cNvPr id="1028" name="Picture 4" descr="Nathalie Otter - van den Bosch">
            <a:extLst>
              <a:ext uri="{FF2B5EF4-FFF2-40B4-BE49-F238E27FC236}">
                <a16:creationId xmlns:a16="http://schemas.microsoft.com/office/drawing/2014/main" id="{FB7D037F-B60D-8136-E2D3-4A614CF86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 b="1025"/>
          <a:stretch>
            <a:fillRect/>
          </a:stretch>
        </p:blipFill>
        <p:spPr bwMode="auto">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a:noFill/>
          <a:extLst>
            <a:ext uri="{909E8E84-426E-40DD-AFC4-6F175D3DCCD1}">
              <a14:hiddenFill xmlns:a14="http://schemas.microsoft.com/office/drawing/2010/main">
                <a:solidFill>
                  <a:srgbClr val="FFFFFF"/>
                </a:solidFill>
              </a14:hiddenFill>
            </a:ext>
          </a:extLst>
        </p:spPr>
      </p:pic>
      <p:pic>
        <p:nvPicPr>
          <p:cNvPr id="4" name="Afbeelding 3" descr="Afbeelding met Graphics, Lettertype, grafische vormgeving, rood&#10;&#10;Door AI gegenereerde inhoud is mogelijk onjuist.">
            <a:extLst>
              <a:ext uri="{FF2B5EF4-FFF2-40B4-BE49-F238E27FC236}">
                <a16:creationId xmlns:a16="http://schemas.microsoft.com/office/drawing/2014/main" id="{46FEECC4-A4AA-C0D3-ACCE-A2305DB2C4A1}"/>
              </a:ext>
            </a:extLst>
          </p:cNvPr>
          <p:cNvPicPr>
            <a:picLocks noChangeAspect="1"/>
          </p:cNvPicPr>
          <p:nvPr/>
        </p:nvPicPr>
        <p:blipFill>
          <a:blip r:embed="rId4"/>
          <a:stretch>
            <a:fillRect/>
          </a:stretch>
        </p:blipFill>
        <p:spPr>
          <a:xfrm>
            <a:off x="10560342" y="170199"/>
            <a:ext cx="1352020" cy="840445"/>
          </a:xfrm>
          <a:prstGeom prst="rect">
            <a:avLst/>
          </a:prstGeom>
        </p:spPr>
      </p:pic>
    </p:spTree>
    <p:extLst>
      <p:ext uri="{BB962C8B-B14F-4D97-AF65-F5344CB8AC3E}">
        <p14:creationId xmlns:p14="http://schemas.microsoft.com/office/powerpoint/2010/main" val="349818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9" name="Rectangle 4102">
            <a:extLst>
              <a:ext uri="{FF2B5EF4-FFF2-40B4-BE49-F238E27FC236}">
                <a16:creationId xmlns:a16="http://schemas.microsoft.com/office/drawing/2014/main" id="{7666DE11-17E1-4DC7-B2B7-6DA2E6A9C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0" name="Rectangle 4104">
            <a:extLst>
              <a:ext uri="{FF2B5EF4-FFF2-40B4-BE49-F238E27FC236}">
                <a16:creationId xmlns:a16="http://schemas.microsoft.com/office/drawing/2014/main" id="{B52E493E-0B27-4F3C-AA01-17F0A2564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7042" y="1"/>
            <a:ext cx="7354956"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46B3BA8-AAA1-58D9-9B47-3FB3FEB735EF}"/>
              </a:ext>
            </a:extLst>
          </p:cNvPr>
          <p:cNvSpPr>
            <a:spLocks noGrp="1"/>
          </p:cNvSpPr>
          <p:nvPr>
            <p:ph type="title"/>
          </p:nvPr>
        </p:nvSpPr>
        <p:spPr>
          <a:xfrm>
            <a:off x="7166335" y="609601"/>
            <a:ext cx="3937094" cy="1216024"/>
          </a:xfrm>
        </p:spPr>
        <p:txBody>
          <a:bodyPr>
            <a:normAutofit/>
          </a:bodyPr>
          <a:lstStyle/>
          <a:p>
            <a:pPr algn="ctr"/>
            <a:r>
              <a:rPr lang="nl-NL" dirty="0"/>
              <a:t>Over Zin</a:t>
            </a:r>
          </a:p>
        </p:txBody>
      </p:sp>
      <p:pic>
        <p:nvPicPr>
          <p:cNvPr id="4098" name="Picture 2" descr="Vergaderruimte - ZIN">
            <a:extLst>
              <a:ext uri="{FF2B5EF4-FFF2-40B4-BE49-F238E27FC236}">
                <a16:creationId xmlns:a16="http://schemas.microsoft.com/office/drawing/2014/main" id="{C535C35A-BCC1-F432-AB88-A7BA3B224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947" r="18334"/>
          <a:stretch/>
        </p:blipFill>
        <p:spPr bwMode="auto">
          <a:xfrm>
            <a:off x="4" y="1"/>
            <a:ext cx="7037119" cy="6857999"/>
          </a:xfrm>
          <a:custGeom>
            <a:avLst/>
            <a:gdLst/>
            <a:ahLst/>
            <a:cxnLst/>
            <a:rect l="l" t="t" r="r" b="b"/>
            <a:pathLst>
              <a:path w="7037119" h="6857999">
                <a:moveTo>
                  <a:pt x="0" y="0"/>
                </a:moveTo>
                <a:lnTo>
                  <a:pt x="6964192" y="0"/>
                </a:lnTo>
                <a:lnTo>
                  <a:pt x="6958160" y="70714"/>
                </a:lnTo>
                <a:cubicBezTo>
                  <a:pt x="6951001" y="105084"/>
                  <a:pt x="6926062" y="125041"/>
                  <a:pt x="6922034" y="154825"/>
                </a:cubicBezTo>
                <a:cubicBezTo>
                  <a:pt x="6888738" y="184083"/>
                  <a:pt x="6875225" y="272154"/>
                  <a:pt x="6864029" y="301580"/>
                </a:cubicBezTo>
                <a:cubicBezTo>
                  <a:pt x="6850541" y="382476"/>
                  <a:pt x="6857766" y="543626"/>
                  <a:pt x="6842156" y="642469"/>
                </a:cubicBezTo>
                <a:cubicBezTo>
                  <a:pt x="6828250" y="715553"/>
                  <a:pt x="6832569" y="729947"/>
                  <a:pt x="6802087" y="818449"/>
                </a:cubicBezTo>
                <a:cubicBezTo>
                  <a:pt x="6828151" y="830541"/>
                  <a:pt x="6801214" y="859084"/>
                  <a:pt x="6798684" y="875396"/>
                </a:cubicBezTo>
                <a:cubicBezTo>
                  <a:pt x="6792414" y="895056"/>
                  <a:pt x="6762852" y="912465"/>
                  <a:pt x="6756983" y="952375"/>
                </a:cubicBezTo>
                <a:lnTo>
                  <a:pt x="6758478" y="972424"/>
                </a:lnTo>
                <a:lnTo>
                  <a:pt x="6752651" y="996407"/>
                </a:lnTo>
                <a:cubicBezTo>
                  <a:pt x="6744201" y="1040546"/>
                  <a:pt x="6736270" y="1086165"/>
                  <a:pt x="6716997" y="1091248"/>
                </a:cubicBezTo>
                <a:cubicBezTo>
                  <a:pt x="6678332" y="1122349"/>
                  <a:pt x="6707411" y="1240829"/>
                  <a:pt x="6657090" y="1307489"/>
                </a:cubicBezTo>
                <a:cubicBezTo>
                  <a:pt x="6621135" y="1444387"/>
                  <a:pt x="6524184" y="1590429"/>
                  <a:pt x="6508075" y="1709568"/>
                </a:cubicBezTo>
                <a:cubicBezTo>
                  <a:pt x="6474780" y="1738828"/>
                  <a:pt x="6473953" y="1782449"/>
                  <a:pt x="6462759" y="1811874"/>
                </a:cubicBezTo>
                <a:cubicBezTo>
                  <a:pt x="6449270" y="1892769"/>
                  <a:pt x="6399402" y="2130120"/>
                  <a:pt x="6383790" y="2228963"/>
                </a:cubicBezTo>
                <a:cubicBezTo>
                  <a:pt x="6369883" y="2302046"/>
                  <a:pt x="6399578" y="2316440"/>
                  <a:pt x="6369096" y="2404942"/>
                </a:cubicBezTo>
                <a:cubicBezTo>
                  <a:pt x="6395161" y="2417035"/>
                  <a:pt x="6368224" y="2445577"/>
                  <a:pt x="6365696" y="2461889"/>
                </a:cubicBezTo>
                <a:cubicBezTo>
                  <a:pt x="6359423" y="2481550"/>
                  <a:pt x="6329861" y="2498958"/>
                  <a:pt x="6323990" y="2538869"/>
                </a:cubicBezTo>
                <a:cubicBezTo>
                  <a:pt x="6317721" y="2603362"/>
                  <a:pt x="6317811" y="2723423"/>
                  <a:pt x="6299971" y="2852842"/>
                </a:cubicBezTo>
                <a:cubicBezTo>
                  <a:pt x="6296888" y="2889820"/>
                  <a:pt x="6314227" y="2924069"/>
                  <a:pt x="6305256" y="2965146"/>
                </a:cubicBezTo>
                <a:lnTo>
                  <a:pt x="6297430" y="3010980"/>
                </a:lnTo>
                <a:lnTo>
                  <a:pt x="6301903" y="3017531"/>
                </a:lnTo>
                <a:lnTo>
                  <a:pt x="6312288" y="3141762"/>
                </a:lnTo>
                <a:cubicBezTo>
                  <a:pt x="6310891" y="3148458"/>
                  <a:pt x="6311653" y="3156601"/>
                  <a:pt x="6317307" y="3167974"/>
                </a:cubicBezTo>
                <a:lnTo>
                  <a:pt x="6319343" y="3170223"/>
                </a:lnTo>
                <a:lnTo>
                  <a:pt x="6388791" y="3425292"/>
                </a:lnTo>
                <a:cubicBezTo>
                  <a:pt x="6411564" y="3519098"/>
                  <a:pt x="6451294" y="3670230"/>
                  <a:pt x="6473625" y="3778499"/>
                </a:cubicBezTo>
                <a:cubicBezTo>
                  <a:pt x="6461715" y="3876413"/>
                  <a:pt x="6479795" y="3911499"/>
                  <a:pt x="6488572" y="4010514"/>
                </a:cubicBezTo>
                <a:cubicBezTo>
                  <a:pt x="6537658" y="4041328"/>
                  <a:pt x="6522549" y="4094791"/>
                  <a:pt x="6542727" y="4142824"/>
                </a:cubicBezTo>
                <a:cubicBezTo>
                  <a:pt x="6562367" y="4174785"/>
                  <a:pt x="6560025" y="4194356"/>
                  <a:pt x="6574700" y="4253089"/>
                </a:cubicBezTo>
                <a:lnTo>
                  <a:pt x="6630782" y="4495230"/>
                </a:lnTo>
                <a:cubicBezTo>
                  <a:pt x="6629041" y="4518096"/>
                  <a:pt x="6642831" y="4583613"/>
                  <a:pt x="6657121" y="4592798"/>
                </a:cubicBezTo>
                <a:cubicBezTo>
                  <a:pt x="6662404" y="4605798"/>
                  <a:pt x="6661388" y="4622935"/>
                  <a:pt x="6675304" y="4625784"/>
                </a:cubicBezTo>
                <a:cubicBezTo>
                  <a:pt x="6692614" y="4632048"/>
                  <a:pt x="6678575" y="4686348"/>
                  <a:pt x="6695194" y="4674587"/>
                </a:cubicBezTo>
                <a:cubicBezTo>
                  <a:pt x="6692850" y="4684186"/>
                  <a:pt x="6692968" y="4695174"/>
                  <a:pt x="6694674" y="4706669"/>
                </a:cubicBezTo>
                <a:lnTo>
                  <a:pt x="6696125" y="4712312"/>
                </a:lnTo>
                <a:lnTo>
                  <a:pt x="6683308" y="4752491"/>
                </a:lnTo>
                <a:cubicBezTo>
                  <a:pt x="6668335" y="4814629"/>
                  <a:pt x="6667993" y="4870176"/>
                  <a:pt x="6662625" y="4924134"/>
                </a:cubicBezTo>
                <a:cubicBezTo>
                  <a:pt x="6658601" y="5004697"/>
                  <a:pt x="6700287" y="4943260"/>
                  <a:pt x="6666282" y="5049729"/>
                </a:cubicBezTo>
                <a:cubicBezTo>
                  <a:pt x="6680923" y="5057425"/>
                  <a:pt x="6681720" y="5069899"/>
                  <a:pt x="6674923" y="5092608"/>
                </a:cubicBezTo>
                <a:cubicBezTo>
                  <a:pt x="6674055" y="5131530"/>
                  <a:pt x="6710642" y="5120894"/>
                  <a:pt x="6688949" y="5164561"/>
                </a:cubicBezTo>
                <a:lnTo>
                  <a:pt x="6713476" y="5227429"/>
                </a:lnTo>
                <a:cubicBezTo>
                  <a:pt x="6707551" y="5224995"/>
                  <a:pt x="6700321" y="5279972"/>
                  <a:pt x="6699741" y="5295738"/>
                </a:cubicBezTo>
                <a:cubicBezTo>
                  <a:pt x="6701613" y="5328539"/>
                  <a:pt x="6674230" y="5338382"/>
                  <a:pt x="6698438" y="5353315"/>
                </a:cubicBezTo>
                <a:lnTo>
                  <a:pt x="6705394" y="5356747"/>
                </a:lnTo>
                <a:cubicBezTo>
                  <a:pt x="6705576" y="5359175"/>
                  <a:pt x="6705758" y="5361603"/>
                  <a:pt x="6705941" y="5364029"/>
                </a:cubicBezTo>
                <a:cubicBezTo>
                  <a:pt x="6705372" y="5367899"/>
                  <a:pt x="6703413" y="5370023"/>
                  <a:pt x="6698760" y="5369188"/>
                </a:cubicBezTo>
                <a:cubicBezTo>
                  <a:pt x="6715543" y="5400565"/>
                  <a:pt x="6682626" y="5434448"/>
                  <a:pt x="6674560" y="5465115"/>
                </a:cubicBezTo>
                <a:cubicBezTo>
                  <a:pt x="6691190" y="5489165"/>
                  <a:pt x="6702277" y="5478984"/>
                  <a:pt x="6698322" y="5543278"/>
                </a:cubicBezTo>
                <a:lnTo>
                  <a:pt x="6673987" y="5606762"/>
                </a:lnTo>
                <a:lnTo>
                  <a:pt x="6665359" y="5656986"/>
                </a:lnTo>
                <a:lnTo>
                  <a:pt x="6718420" y="5747675"/>
                </a:lnTo>
                <a:cubicBezTo>
                  <a:pt x="6736039" y="5788270"/>
                  <a:pt x="6794550" y="5740224"/>
                  <a:pt x="6786357" y="5797270"/>
                </a:cubicBezTo>
                <a:cubicBezTo>
                  <a:pt x="6803000" y="5835160"/>
                  <a:pt x="6831082" y="5856958"/>
                  <a:pt x="6834299" y="5897781"/>
                </a:cubicBezTo>
                <a:cubicBezTo>
                  <a:pt x="6850938" y="5902014"/>
                  <a:pt x="6860579" y="5910872"/>
                  <a:pt x="6848771" y="5936497"/>
                </a:cubicBezTo>
                <a:lnTo>
                  <a:pt x="6883460" y="6064046"/>
                </a:lnTo>
                <a:cubicBezTo>
                  <a:pt x="6906450" y="6070324"/>
                  <a:pt x="6870051" y="6102610"/>
                  <a:pt x="6896072" y="6107188"/>
                </a:cubicBezTo>
                <a:cubicBezTo>
                  <a:pt x="6912283" y="6129421"/>
                  <a:pt x="6963567" y="6167207"/>
                  <a:pt x="6980725" y="6197444"/>
                </a:cubicBezTo>
                <a:cubicBezTo>
                  <a:pt x="6947762" y="6297975"/>
                  <a:pt x="6995609" y="6226141"/>
                  <a:pt x="6999028" y="6288610"/>
                </a:cubicBezTo>
                <a:cubicBezTo>
                  <a:pt x="6997432" y="6346629"/>
                  <a:pt x="7058551" y="6337651"/>
                  <a:pt x="7021306" y="6426700"/>
                </a:cubicBezTo>
                <a:cubicBezTo>
                  <a:pt x="7020466" y="6447474"/>
                  <a:pt x="7026793" y="6469543"/>
                  <a:pt x="7033259" y="6489284"/>
                </a:cubicBezTo>
                <a:lnTo>
                  <a:pt x="7037119" y="6501140"/>
                </a:lnTo>
                <a:lnTo>
                  <a:pt x="7037119" y="6557754"/>
                </a:lnTo>
                <a:lnTo>
                  <a:pt x="7031649" y="6569925"/>
                </a:lnTo>
                <a:cubicBezTo>
                  <a:pt x="7023197" y="6591634"/>
                  <a:pt x="7028560" y="6588450"/>
                  <a:pt x="7011548" y="6615002"/>
                </a:cubicBezTo>
                <a:cubicBezTo>
                  <a:pt x="7016567" y="6637881"/>
                  <a:pt x="7011534" y="6732922"/>
                  <a:pt x="7021837" y="6743644"/>
                </a:cubicBezTo>
                <a:cubicBezTo>
                  <a:pt x="7023032" y="6757943"/>
                  <a:pt x="7005198" y="6842091"/>
                  <a:pt x="7006394" y="6856390"/>
                </a:cubicBezTo>
                <a:lnTo>
                  <a:pt x="7037119" y="6856494"/>
                </a:lnTo>
                <a:lnTo>
                  <a:pt x="7037119" y="6857999"/>
                </a:lnTo>
                <a:lnTo>
                  <a:pt x="0" y="6857999"/>
                </a:lnTo>
                <a:close/>
              </a:path>
            </a:pathLst>
          </a:custGeom>
          <a:noFill/>
          <a:extLst>
            <a:ext uri="{909E8E84-426E-40DD-AFC4-6F175D3DCCD1}">
              <a14:hiddenFill xmlns:a14="http://schemas.microsoft.com/office/drawing/2010/main">
                <a:solidFill>
                  <a:srgbClr val="FFFFFF"/>
                </a:solidFill>
              </a14:hiddenFill>
            </a:ext>
          </a:extLst>
        </p:spPr>
      </p:pic>
      <p:pic>
        <p:nvPicPr>
          <p:cNvPr id="3" name="Afbeelding 2" descr="Afbeelding met Graphics, Lettertype, grafische vormgeving, rood&#10;&#10;Door AI gegenereerde inhoud is mogelijk onjuist.">
            <a:extLst>
              <a:ext uri="{FF2B5EF4-FFF2-40B4-BE49-F238E27FC236}">
                <a16:creationId xmlns:a16="http://schemas.microsoft.com/office/drawing/2014/main" id="{C4DB425A-06F9-A3BF-7A8C-4A51D7BC42AF}"/>
              </a:ext>
            </a:extLst>
          </p:cNvPr>
          <p:cNvPicPr>
            <a:picLocks noChangeAspect="1"/>
          </p:cNvPicPr>
          <p:nvPr/>
        </p:nvPicPr>
        <p:blipFill>
          <a:blip r:embed="rId4"/>
          <a:stretch>
            <a:fillRect/>
          </a:stretch>
        </p:blipFill>
        <p:spPr>
          <a:xfrm>
            <a:off x="10560342" y="170199"/>
            <a:ext cx="1352020" cy="840445"/>
          </a:xfrm>
          <a:prstGeom prst="rect">
            <a:avLst/>
          </a:prstGeom>
        </p:spPr>
      </p:pic>
      <p:graphicFrame>
        <p:nvGraphicFramePr>
          <p:cNvPr id="35" name="Tijdelijke aanduiding voor inhoud 3">
            <a:extLst>
              <a:ext uri="{FF2B5EF4-FFF2-40B4-BE49-F238E27FC236}">
                <a16:creationId xmlns:a16="http://schemas.microsoft.com/office/drawing/2014/main" id="{BE73BC8B-30BB-D8A9-D313-957A662DFE91}"/>
              </a:ext>
            </a:extLst>
          </p:cNvPr>
          <p:cNvGraphicFramePr>
            <a:graphicFrameLocks noGrp="1"/>
          </p:cNvGraphicFramePr>
          <p:nvPr>
            <p:ph idx="1"/>
            <p:extLst>
              <p:ext uri="{D42A27DB-BD31-4B8C-83A1-F6EECF244321}">
                <p14:modId xmlns:p14="http://schemas.microsoft.com/office/powerpoint/2010/main" val="489209369"/>
              </p:ext>
            </p:extLst>
          </p:nvPr>
        </p:nvGraphicFramePr>
        <p:xfrm>
          <a:off x="7162799" y="2147356"/>
          <a:ext cx="3885061" cy="41070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125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8" name="Rectangle 5147">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0" name="Rectangle 5149">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67E0BDB-6429-BF9F-F1E4-C42A785AB86D}"/>
              </a:ext>
            </a:extLst>
          </p:cNvPr>
          <p:cNvSpPr>
            <a:spLocks noGrp="1"/>
          </p:cNvSpPr>
          <p:nvPr>
            <p:ph type="title"/>
          </p:nvPr>
        </p:nvSpPr>
        <p:spPr>
          <a:xfrm>
            <a:off x="1050879" y="609601"/>
            <a:ext cx="4476464" cy="1216024"/>
          </a:xfrm>
        </p:spPr>
        <p:txBody>
          <a:bodyPr>
            <a:normAutofit/>
          </a:bodyPr>
          <a:lstStyle/>
          <a:p>
            <a:r>
              <a:rPr lang="nl-NL" dirty="0"/>
              <a:t>Aanleiding</a:t>
            </a:r>
          </a:p>
        </p:txBody>
      </p:sp>
      <p:sp>
        <p:nvSpPr>
          <p:cNvPr id="3" name="Tijdelijke aanduiding voor inhoud 2">
            <a:extLst>
              <a:ext uri="{FF2B5EF4-FFF2-40B4-BE49-F238E27FC236}">
                <a16:creationId xmlns:a16="http://schemas.microsoft.com/office/drawing/2014/main" id="{A647D351-E572-6FE0-356F-4D81881C38CE}"/>
              </a:ext>
            </a:extLst>
          </p:cNvPr>
          <p:cNvSpPr>
            <a:spLocks noGrp="1"/>
          </p:cNvSpPr>
          <p:nvPr>
            <p:ph idx="1"/>
          </p:nvPr>
        </p:nvSpPr>
        <p:spPr>
          <a:xfrm>
            <a:off x="1050879" y="2163685"/>
            <a:ext cx="3875963" cy="4107020"/>
          </a:xfrm>
        </p:spPr>
        <p:txBody>
          <a:bodyPr>
            <a:normAutofit/>
          </a:bodyPr>
          <a:lstStyle/>
          <a:p>
            <a:r>
              <a:rPr lang="nl-NL" dirty="0"/>
              <a:t>Lage bezettingsgraad (December &amp; Januari)</a:t>
            </a:r>
          </a:p>
          <a:p>
            <a:r>
              <a:rPr lang="nl-NL" dirty="0"/>
              <a:t>Kans winter</a:t>
            </a:r>
          </a:p>
          <a:p>
            <a:r>
              <a:rPr lang="nl-NL" dirty="0"/>
              <a:t>Voorgaand jaar sloeg niet aan</a:t>
            </a:r>
          </a:p>
          <a:p>
            <a:r>
              <a:rPr lang="nl-NL" dirty="0"/>
              <a:t>Gebrek aan duidelijk plan</a:t>
            </a:r>
          </a:p>
        </p:txBody>
      </p:sp>
      <p:pic>
        <p:nvPicPr>
          <p:cNvPr id="3078" name="Picture 6" descr="Snap jij waarom Kerst elk jaar op dezelfde datum is en de andere feestdagen  niet? - Vakantie Anders">
            <a:extLst>
              <a:ext uri="{FF2B5EF4-FFF2-40B4-BE49-F238E27FC236}">
                <a16:creationId xmlns:a16="http://schemas.microsoft.com/office/drawing/2014/main" id="{047CDAAA-3544-07E2-FEFD-3609D4B2D8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221" r="11589" b="1"/>
          <a:stretch>
            <a:fillRect/>
          </a:stretch>
        </p:blipFill>
        <p:spPr bwMode="auto">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a:noFill/>
          <a:extLst>
            <a:ext uri="{909E8E84-426E-40DD-AFC4-6F175D3DCCD1}">
              <a14:hiddenFill xmlns:a14="http://schemas.microsoft.com/office/drawing/2010/main">
                <a:solidFill>
                  <a:srgbClr val="FFFFFF"/>
                </a:solidFill>
              </a14:hiddenFill>
            </a:ext>
          </a:extLst>
        </p:spPr>
      </p:pic>
      <p:pic>
        <p:nvPicPr>
          <p:cNvPr id="4" name="Afbeelding 3" descr="Afbeelding met Graphics, Lettertype, grafische vormgeving, rood&#10;&#10;Door AI gegenereerde inhoud is mogelijk onjuist.">
            <a:extLst>
              <a:ext uri="{FF2B5EF4-FFF2-40B4-BE49-F238E27FC236}">
                <a16:creationId xmlns:a16="http://schemas.microsoft.com/office/drawing/2014/main" id="{589334AA-0B16-B162-86F3-8DBAE2F38AC1}"/>
              </a:ext>
            </a:extLst>
          </p:cNvPr>
          <p:cNvPicPr>
            <a:picLocks noChangeAspect="1"/>
          </p:cNvPicPr>
          <p:nvPr/>
        </p:nvPicPr>
        <p:blipFill>
          <a:blip r:embed="rId4"/>
          <a:stretch>
            <a:fillRect/>
          </a:stretch>
        </p:blipFill>
        <p:spPr>
          <a:xfrm>
            <a:off x="10560342" y="170199"/>
            <a:ext cx="1352020" cy="840445"/>
          </a:xfrm>
          <a:prstGeom prst="rect">
            <a:avLst/>
          </a:prstGeom>
        </p:spPr>
      </p:pic>
    </p:spTree>
    <p:extLst>
      <p:ext uri="{BB962C8B-B14F-4D97-AF65-F5344CB8AC3E}">
        <p14:creationId xmlns:p14="http://schemas.microsoft.com/office/powerpoint/2010/main" val="325041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5" name="Rectangle 4124">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7" name="Rectangle 4126">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C15B1D5-BC25-07A0-0741-DB6E9BB9E50A}"/>
              </a:ext>
            </a:extLst>
          </p:cNvPr>
          <p:cNvSpPr>
            <a:spLocks noGrp="1"/>
          </p:cNvSpPr>
          <p:nvPr>
            <p:ph type="title"/>
          </p:nvPr>
        </p:nvSpPr>
        <p:spPr>
          <a:xfrm>
            <a:off x="1050879" y="609601"/>
            <a:ext cx="4476464" cy="1216024"/>
          </a:xfrm>
        </p:spPr>
        <p:txBody>
          <a:bodyPr>
            <a:normAutofit/>
          </a:bodyPr>
          <a:lstStyle/>
          <a:p>
            <a:r>
              <a:rPr lang="nl-NL" dirty="0"/>
              <a:t>Project omschrijving</a:t>
            </a:r>
          </a:p>
        </p:txBody>
      </p:sp>
      <p:sp>
        <p:nvSpPr>
          <p:cNvPr id="3" name="Tijdelijke aanduiding voor inhoud 2">
            <a:extLst>
              <a:ext uri="{FF2B5EF4-FFF2-40B4-BE49-F238E27FC236}">
                <a16:creationId xmlns:a16="http://schemas.microsoft.com/office/drawing/2014/main" id="{E279D5EB-FC4D-88CC-0B9A-99403492F167}"/>
              </a:ext>
            </a:extLst>
          </p:cNvPr>
          <p:cNvSpPr>
            <a:spLocks noGrp="1"/>
          </p:cNvSpPr>
          <p:nvPr>
            <p:ph idx="1"/>
          </p:nvPr>
        </p:nvSpPr>
        <p:spPr>
          <a:xfrm>
            <a:off x="1050879" y="2163685"/>
            <a:ext cx="3875963" cy="4107020"/>
          </a:xfrm>
        </p:spPr>
        <p:txBody>
          <a:bodyPr>
            <a:normAutofit/>
          </a:bodyPr>
          <a:lstStyle/>
          <a:p>
            <a:pPr marL="0" indent="0">
              <a:buNone/>
            </a:pPr>
            <a:r>
              <a:rPr lang="nl-NL" dirty="0"/>
              <a:t>“Het Ontwikkelen en </a:t>
            </a:r>
            <a:r>
              <a:rPr lang="nl-NL" dirty="0" err="1"/>
              <a:t>Vermarkten</a:t>
            </a:r>
            <a:r>
              <a:rPr lang="nl-NL" dirty="0"/>
              <a:t> van Kerst- en Winterarrangementen voor ZIN"</a:t>
            </a:r>
          </a:p>
        </p:txBody>
      </p:sp>
      <p:pic>
        <p:nvPicPr>
          <p:cNvPr id="5" name="Afbeelding 4">
            <a:extLst>
              <a:ext uri="{FF2B5EF4-FFF2-40B4-BE49-F238E27FC236}">
                <a16:creationId xmlns:a16="http://schemas.microsoft.com/office/drawing/2014/main" id="{BFC575BA-FD2E-2923-330D-E301E2A41F1D}"/>
              </a:ext>
            </a:extLst>
          </p:cNvPr>
          <p:cNvPicPr>
            <a:picLocks noChangeAspect="1"/>
          </p:cNvPicPr>
          <p:nvPr/>
        </p:nvPicPr>
        <p:blipFill>
          <a:blip r:embed="rId3"/>
          <a:srcRect t="14562" r="-2" b="1026"/>
          <a:stretch>
            <a:fillRect/>
          </a:stretch>
        </p:blipFill>
        <p:spPr>
          <a:xfrm>
            <a:off x="5251840" y="0"/>
            <a:ext cx="6940161" cy="6857999"/>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pic>
        <p:nvPicPr>
          <p:cNvPr id="4" name="Afbeelding 3" descr="Afbeelding met Graphics, Lettertype, grafische vormgeving, rood&#10;&#10;Door AI gegenereerde inhoud is mogelijk onjuist.">
            <a:extLst>
              <a:ext uri="{FF2B5EF4-FFF2-40B4-BE49-F238E27FC236}">
                <a16:creationId xmlns:a16="http://schemas.microsoft.com/office/drawing/2014/main" id="{6BEFF1D2-B7B7-43C6-7BF0-8B82A9021779}"/>
              </a:ext>
            </a:extLst>
          </p:cNvPr>
          <p:cNvPicPr>
            <a:picLocks noChangeAspect="1"/>
          </p:cNvPicPr>
          <p:nvPr/>
        </p:nvPicPr>
        <p:blipFill>
          <a:blip r:embed="rId4"/>
          <a:stretch>
            <a:fillRect/>
          </a:stretch>
        </p:blipFill>
        <p:spPr>
          <a:xfrm>
            <a:off x="10560342" y="170199"/>
            <a:ext cx="1352020" cy="840445"/>
          </a:xfrm>
          <a:prstGeom prst="rect">
            <a:avLst/>
          </a:prstGeom>
        </p:spPr>
      </p:pic>
    </p:spTree>
    <p:extLst>
      <p:ext uri="{BB962C8B-B14F-4D97-AF65-F5344CB8AC3E}">
        <p14:creationId xmlns:p14="http://schemas.microsoft.com/office/powerpoint/2010/main" val="349274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Rectangle 1036">
            <a:extLst>
              <a:ext uri="{FF2B5EF4-FFF2-40B4-BE49-F238E27FC236}">
                <a16:creationId xmlns:a16="http://schemas.microsoft.com/office/drawing/2014/main" id="{66F27278-DFD8-4200-A2A2-F0A6391007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Freeform: Shape 1038">
            <a:extLst>
              <a:ext uri="{FF2B5EF4-FFF2-40B4-BE49-F238E27FC236}">
                <a16:creationId xmlns:a16="http://schemas.microsoft.com/office/drawing/2014/main" id="{8DD4B962-54F0-401E-99BC-26E6F942C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93216"/>
          </a:xfrm>
          <a:custGeom>
            <a:avLst/>
            <a:gdLst>
              <a:gd name="connsiteX0" fmla="*/ 0 w 12192000"/>
              <a:gd name="connsiteY0" fmla="*/ 0 h 4293216"/>
              <a:gd name="connsiteX1" fmla="*/ 12192000 w 12192000"/>
              <a:gd name="connsiteY1" fmla="*/ 0 h 4293216"/>
              <a:gd name="connsiteX2" fmla="*/ 12192000 w 12192000"/>
              <a:gd name="connsiteY2" fmla="*/ 3185673 h 4293216"/>
              <a:gd name="connsiteX3" fmla="*/ 12143112 w 12192000"/>
              <a:gd name="connsiteY3" fmla="*/ 3193652 h 4293216"/>
              <a:gd name="connsiteX4" fmla="*/ 12094615 w 12192000"/>
              <a:gd name="connsiteY4" fmla="*/ 3199036 h 4293216"/>
              <a:gd name="connsiteX5" fmla="*/ 11894900 w 12192000"/>
              <a:gd name="connsiteY5" fmla="*/ 3195541 h 4293216"/>
              <a:gd name="connsiteX6" fmla="*/ 11750719 w 12192000"/>
              <a:gd name="connsiteY6" fmla="*/ 3229160 h 4293216"/>
              <a:gd name="connsiteX7" fmla="*/ 11680531 w 12192000"/>
              <a:gd name="connsiteY7" fmla="*/ 3236357 h 4293216"/>
              <a:gd name="connsiteX8" fmla="*/ 11538829 w 12192000"/>
              <a:gd name="connsiteY8" fmla="*/ 3227833 h 4293216"/>
              <a:gd name="connsiteX9" fmla="*/ 11369225 w 12192000"/>
              <a:gd name="connsiteY9" fmla="*/ 3292807 h 4293216"/>
              <a:gd name="connsiteX10" fmla="*/ 11234439 w 12192000"/>
              <a:gd name="connsiteY10" fmla="*/ 3350975 h 4293216"/>
              <a:gd name="connsiteX11" fmla="*/ 11110124 w 12192000"/>
              <a:gd name="connsiteY11" fmla="*/ 3358608 h 4293216"/>
              <a:gd name="connsiteX12" fmla="*/ 10891631 w 12192000"/>
              <a:gd name="connsiteY12" fmla="*/ 3390185 h 4293216"/>
              <a:gd name="connsiteX13" fmla="*/ 10625578 w 12192000"/>
              <a:gd name="connsiteY13" fmla="*/ 3379924 h 4293216"/>
              <a:gd name="connsiteX14" fmla="*/ 10506803 w 12192000"/>
              <a:gd name="connsiteY14" fmla="*/ 3368850 h 4293216"/>
              <a:gd name="connsiteX15" fmla="*/ 10418676 w 12192000"/>
              <a:gd name="connsiteY15" fmla="*/ 3363381 h 4293216"/>
              <a:gd name="connsiteX16" fmla="*/ 10306960 w 12192000"/>
              <a:gd name="connsiteY16" fmla="*/ 3359182 h 4293216"/>
              <a:gd name="connsiteX17" fmla="*/ 10208991 w 12192000"/>
              <a:gd name="connsiteY17" fmla="*/ 3371982 h 4293216"/>
              <a:gd name="connsiteX18" fmla="*/ 9997701 w 12192000"/>
              <a:gd name="connsiteY18" fmla="*/ 3359884 h 4293216"/>
              <a:gd name="connsiteX19" fmla="*/ 9843565 w 12192000"/>
              <a:gd name="connsiteY19" fmla="*/ 3385923 h 4293216"/>
              <a:gd name="connsiteX20" fmla="*/ 9485316 w 12192000"/>
              <a:gd name="connsiteY20" fmla="*/ 3380559 h 4293216"/>
              <a:gd name="connsiteX21" fmla="*/ 9452412 w 12192000"/>
              <a:gd name="connsiteY21" fmla="*/ 3377143 h 4293216"/>
              <a:gd name="connsiteX22" fmla="*/ 9345198 w 12192000"/>
              <a:gd name="connsiteY22" fmla="*/ 3374085 h 4293216"/>
              <a:gd name="connsiteX23" fmla="*/ 9275445 w 12192000"/>
              <a:gd name="connsiteY23" fmla="*/ 3363071 h 4293216"/>
              <a:gd name="connsiteX24" fmla="*/ 9134361 w 12192000"/>
              <a:gd name="connsiteY24" fmla="*/ 3327111 h 4293216"/>
              <a:gd name="connsiteX25" fmla="*/ 9040757 w 12192000"/>
              <a:gd name="connsiteY25" fmla="*/ 3342694 h 4293216"/>
              <a:gd name="connsiteX26" fmla="*/ 8760781 w 12192000"/>
              <a:gd name="connsiteY26" fmla="*/ 3332936 h 4293216"/>
              <a:gd name="connsiteX27" fmla="*/ 8687117 w 12192000"/>
              <a:gd name="connsiteY27" fmla="*/ 3331230 h 4293216"/>
              <a:gd name="connsiteX28" fmla="*/ 8470507 w 12192000"/>
              <a:gd name="connsiteY28" fmla="*/ 3337453 h 4293216"/>
              <a:gd name="connsiteX29" fmla="*/ 8315381 w 12192000"/>
              <a:gd name="connsiteY29" fmla="*/ 3322295 h 4293216"/>
              <a:gd name="connsiteX30" fmla="*/ 8294201 w 12192000"/>
              <a:gd name="connsiteY30" fmla="*/ 3332050 h 4293216"/>
              <a:gd name="connsiteX31" fmla="*/ 8164831 w 12192000"/>
              <a:gd name="connsiteY31" fmla="*/ 3359700 h 4293216"/>
              <a:gd name="connsiteX32" fmla="*/ 8075075 w 12192000"/>
              <a:gd name="connsiteY32" fmla="*/ 3417343 h 4293216"/>
              <a:gd name="connsiteX33" fmla="*/ 7918115 w 12192000"/>
              <a:gd name="connsiteY33" fmla="*/ 3455579 h 4293216"/>
              <a:gd name="connsiteX34" fmla="*/ 7760841 w 12192000"/>
              <a:gd name="connsiteY34" fmla="*/ 3487563 h 4293216"/>
              <a:gd name="connsiteX35" fmla="*/ 7702987 w 12192000"/>
              <a:gd name="connsiteY35" fmla="*/ 3496294 h 4293216"/>
              <a:gd name="connsiteX36" fmla="*/ 7521263 w 12192000"/>
              <a:gd name="connsiteY36" fmla="*/ 3513388 h 4293216"/>
              <a:gd name="connsiteX37" fmla="*/ 7459193 w 12192000"/>
              <a:gd name="connsiteY37" fmla="*/ 3519960 h 4293216"/>
              <a:gd name="connsiteX38" fmla="*/ 7406503 w 12192000"/>
              <a:gd name="connsiteY38" fmla="*/ 3556202 h 4293216"/>
              <a:gd name="connsiteX39" fmla="*/ 7333249 w 12192000"/>
              <a:gd name="connsiteY39" fmla="*/ 3574690 h 4293216"/>
              <a:gd name="connsiteX40" fmla="*/ 7289557 w 12192000"/>
              <a:gd name="connsiteY40" fmla="*/ 3586062 h 4293216"/>
              <a:gd name="connsiteX41" fmla="*/ 7164101 w 12192000"/>
              <a:gd name="connsiteY41" fmla="*/ 3592446 h 4293216"/>
              <a:gd name="connsiteX42" fmla="*/ 6997295 w 12192000"/>
              <a:gd name="connsiteY42" fmla="*/ 3549161 h 4293216"/>
              <a:gd name="connsiteX43" fmla="*/ 6869492 w 12192000"/>
              <a:gd name="connsiteY43" fmla="*/ 3547094 h 4293216"/>
              <a:gd name="connsiteX44" fmla="*/ 6862104 w 12192000"/>
              <a:gd name="connsiteY44" fmla="*/ 3555890 h 4293216"/>
              <a:gd name="connsiteX45" fmla="*/ 6765720 w 12192000"/>
              <a:gd name="connsiteY45" fmla="*/ 3544539 h 4293216"/>
              <a:gd name="connsiteX46" fmla="*/ 6644256 w 12192000"/>
              <a:gd name="connsiteY46" fmla="*/ 3563766 h 4293216"/>
              <a:gd name="connsiteX47" fmla="*/ 6547019 w 12192000"/>
              <a:gd name="connsiteY47" fmla="*/ 3578825 h 4293216"/>
              <a:gd name="connsiteX48" fmla="*/ 6494018 w 12192000"/>
              <a:gd name="connsiteY48" fmla="*/ 3590263 h 4293216"/>
              <a:gd name="connsiteX49" fmla="*/ 6456586 w 12192000"/>
              <a:gd name="connsiteY49" fmla="*/ 3603733 h 4293216"/>
              <a:gd name="connsiteX50" fmla="*/ 6355200 w 12192000"/>
              <a:gd name="connsiteY50" fmla="*/ 3610328 h 4293216"/>
              <a:gd name="connsiteX51" fmla="*/ 6229969 w 12192000"/>
              <a:gd name="connsiteY51" fmla="*/ 3614226 h 4293216"/>
              <a:gd name="connsiteX52" fmla="*/ 6148942 w 12192000"/>
              <a:gd name="connsiteY52" fmla="*/ 3612128 h 4293216"/>
              <a:gd name="connsiteX53" fmla="*/ 6120984 w 12192000"/>
              <a:gd name="connsiteY53" fmla="*/ 3624460 h 4293216"/>
              <a:gd name="connsiteX54" fmla="*/ 6116837 w 12192000"/>
              <a:gd name="connsiteY54" fmla="*/ 3636243 h 4293216"/>
              <a:gd name="connsiteX55" fmla="*/ 6097661 w 12192000"/>
              <a:gd name="connsiteY55" fmla="*/ 3639228 h 4293216"/>
              <a:gd name="connsiteX56" fmla="*/ 6093123 w 12192000"/>
              <a:gd name="connsiteY56" fmla="*/ 3642160 h 4293216"/>
              <a:gd name="connsiteX57" fmla="*/ 6052914 w 12192000"/>
              <a:gd name="connsiteY57" fmla="*/ 3647760 h 4293216"/>
              <a:gd name="connsiteX58" fmla="*/ 5995823 w 12192000"/>
              <a:gd name="connsiteY58" fmla="*/ 3635040 h 4293216"/>
              <a:gd name="connsiteX59" fmla="*/ 5865838 w 12192000"/>
              <a:gd name="connsiteY59" fmla="*/ 3656467 h 4293216"/>
              <a:gd name="connsiteX60" fmla="*/ 5491971 w 12192000"/>
              <a:gd name="connsiteY60" fmla="*/ 3676789 h 4293216"/>
              <a:gd name="connsiteX61" fmla="*/ 5259335 w 12192000"/>
              <a:gd name="connsiteY61" fmla="*/ 3672942 h 4293216"/>
              <a:gd name="connsiteX62" fmla="*/ 5091319 w 12192000"/>
              <a:gd name="connsiteY62" fmla="*/ 3667277 h 4293216"/>
              <a:gd name="connsiteX63" fmla="*/ 5016802 w 12192000"/>
              <a:gd name="connsiteY63" fmla="*/ 3651805 h 4293216"/>
              <a:gd name="connsiteX64" fmla="*/ 4994076 w 12192000"/>
              <a:gd name="connsiteY64" fmla="*/ 3643894 h 4293216"/>
              <a:gd name="connsiteX65" fmla="*/ 4991255 w 12192000"/>
              <a:gd name="connsiteY65" fmla="*/ 3645778 h 4293216"/>
              <a:gd name="connsiteX66" fmla="*/ 4964719 w 12192000"/>
              <a:gd name="connsiteY66" fmla="*/ 3645057 h 4293216"/>
              <a:gd name="connsiteX67" fmla="*/ 4958984 w 12192000"/>
              <a:gd name="connsiteY67" fmla="*/ 3639197 h 4293216"/>
              <a:gd name="connsiteX68" fmla="*/ 4940802 w 12192000"/>
              <a:gd name="connsiteY68" fmla="*/ 3636915 h 4293216"/>
              <a:gd name="connsiteX69" fmla="*/ 4905046 w 12192000"/>
              <a:gd name="connsiteY69" fmla="*/ 3627605 h 4293216"/>
              <a:gd name="connsiteX70" fmla="*/ 4898297 w 12192000"/>
              <a:gd name="connsiteY70" fmla="*/ 3630378 h 4293216"/>
              <a:gd name="connsiteX71" fmla="*/ 4853352 w 12192000"/>
              <a:gd name="connsiteY71" fmla="*/ 3636980 h 4293216"/>
              <a:gd name="connsiteX72" fmla="*/ 4843504 w 12192000"/>
              <a:gd name="connsiteY72" fmla="*/ 3625413 h 4293216"/>
              <a:gd name="connsiteX73" fmla="*/ 4828154 w 12192000"/>
              <a:gd name="connsiteY73" fmla="*/ 3632802 h 4293216"/>
              <a:gd name="connsiteX74" fmla="*/ 4798883 w 12192000"/>
              <a:gd name="connsiteY74" fmla="*/ 3642033 h 4293216"/>
              <a:gd name="connsiteX75" fmla="*/ 4731045 w 12192000"/>
              <a:gd name="connsiteY75" fmla="*/ 3689844 h 4293216"/>
              <a:gd name="connsiteX76" fmla="*/ 4674720 w 12192000"/>
              <a:gd name="connsiteY76" fmla="*/ 3682772 h 4293216"/>
              <a:gd name="connsiteX77" fmla="*/ 4663344 w 12192000"/>
              <a:gd name="connsiteY77" fmla="*/ 3682515 h 4293216"/>
              <a:gd name="connsiteX78" fmla="*/ 4663100 w 12192000"/>
              <a:gd name="connsiteY78" fmla="*/ 3682992 h 4293216"/>
              <a:gd name="connsiteX79" fmla="*/ 4651066 w 12192000"/>
              <a:gd name="connsiteY79" fmla="*/ 3683681 h 4293216"/>
              <a:gd name="connsiteX80" fmla="*/ 4642602 w 12192000"/>
              <a:gd name="connsiteY80" fmla="*/ 3682048 h 4293216"/>
              <a:gd name="connsiteX81" fmla="*/ 4620533 w 12192000"/>
              <a:gd name="connsiteY81" fmla="*/ 3681551 h 4293216"/>
              <a:gd name="connsiteX82" fmla="*/ 4612820 w 12192000"/>
              <a:gd name="connsiteY82" fmla="*/ 3684580 h 4293216"/>
              <a:gd name="connsiteX83" fmla="*/ 4420068 w 12192000"/>
              <a:gd name="connsiteY83" fmla="*/ 3795398 h 4293216"/>
              <a:gd name="connsiteX84" fmla="*/ 4283652 w 12192000"/>
              <a:gd name="connsiteY84" fmla="*/ 3840751 h 4293216"/>
              <a:gd name="connsiteX85" fmla="*/ 4233002 w 12192000"/>
              <a:gd name="connsiteY85" fmla="*/ 3854432 h 4293216"/>
              <a:gd name="connsiteX86" fmla="*/ 4148272 w 12192000"/>
              <a:gd name="connsiteY86" fmla="*/ 3890899 h 4293216"/>
              <a:gd name="connsiteX87" fmla="*/ 4110070 w 12192000"/>
              <a:gd name="connsiteY87" fmla="*/ 3894727 h 4293216"/>
              <a:gd name="connsiteX88" fmla="*/ 4072288 w 12192000"/>
              <a:gd name="connsiteY88" fmla="*/ 3887183 h 4293216"/>
              <a:gd name="connsiteX89" fmla="*/ 3975778 w 12192000"/>
              <a:gd name="connsiteY89" fmla="*/ 3939546 h 4293216"/>
              <a:gd name="connsiteX90" fmla="*/ 3912797 w 12192000"/>
              <a:gd name="connsiteY90" fmla="*/ 3964223 h 4293216"/>
              <a:gd name="connsiteX91" fmla="*/ 3861674 w 12192000"/>
              <a:gd name="connsiteY91" fmla="*/ 3961130 h 4293216"/>
              <a:gd name="connsiteX92" fmla="*/ 3731729 w 12192000"/>
              <a:gd name="connsiteY92" fmla="*/ 3978381 h 4293216"/>
              <a:gd name="connsiteX93" fmla="*/ 3548983 w 12192000"/>
              <a:gd name="connsiteY93" fmla="*/ 3969289 h 4293216"/>
              <a:gd name="connsiteX94" fmla="*/ 3491586 w 12192000"/>
              <a:gd name="connsiteY94" fmla="*/ 3977333 h 4293216"/>
              <a:gd name="connsiteX95" fmla="*/ 3486313 w 12192000"/>
              <a:gd name="connsiteY95" fmla="*/ 3986680 h 4293216"/>
              <a:gd name="connsiteX96" fmla="*/ 3395074 w 12192000"/>
              <a:gd name="connsiteY96" fmla="*/ 3965888 h 4293216"/>
              <a:gd name="connsiteX97" fmla="*/ 3285495 w 12192000"/>
              <a:gd name="connsiteY97" fmla="*/ 4000384 h 4293216"/>
              <a:gd name="connsiteX98" fmla="*/ 3206618 w 12192000"/>
              <a:gd name="connsiteY98" fmla="*/ 4036832 h 4293216"/>
              <a:gd name="connsiteX99" fmla="*/ 3160750 w 12192000"/>
              <a:gd name="connsiteY99" fmla="*/ 4052769 h 4293216"/>
              <a:gd name="connsiteX100" fmla="*/ 3129193 w 12192000"/>
              <a:gd name="connsiteY100" fmla="*/ 4069358 h 4293216"/>
              <a:gd name="connsiteX101" fmla="*/ 3039071 w 12192000"/>
              <a:gd name="connsiteY101" fmla="*/ 4084720 h 4293216"/>
              <a:gd name="connsiteX102" fmla="*/ 2885593 w 12192000"/>
              <a:gd name="connsiteY102" fmla="*/ 4098953 h 4293216"/>
              <a:gd name="connsiteX103" fmla="*/ 2786787 w 12192000"/>
              <a:gd name="connsiteY103" fmla="*/ 4155895 h 4293216"/>
              <a:gd name="connsiteX104" fmla="*/ 2654560 w 12192000"/>
              <a:gd name="connsiteY104" fmla="*/ 4163783 h 4293216"/>
              <a:gd name="connsiteX105" fmla="*/ 2380801 w 12192000"/>
              <a:gd name="connsiteY105" fmla="*/ 4186131 h 4293216"/>
              <a:gd name="connsiteX106" fmla="*/ 2063928 w 12192000"/>
              <a:gd name="connsiteY106" fmla="*/ 4224310 h 4293216"/>
              <a:gd name="connsiteX107" fmla="*/ 1862741 w 12192000"/>
              <a:gd name="connsiteY107" fmla="*/ 4255957 h 4293216"/>
              <a:gd name="connsiteX108" fmla="*/ 1737817 w 12192000"/>
              <a:gd name="connsiteY108" fmla="*/ 4262724 h 4293216"/>
              <a:gd name="connsiteX109" fmla="*/ 1676636 w 12192000"/>
              <a:gd name="connsiteY109" fmla="*/ 4260795 h 4293216"/>
              <a:gd name="connsiteX110" fmla="*/ 1645414 w 12192000"/>
              <a:gd name="connsiteY110" fmla="*/ 4275834 h 4293216"/>
              <a:gd name="connsiteX111" fmla="*/ 1640709 w 12192000"/>
              <a:gd name="connsiteY111" fmla="*/ 4278408 h 4293216"/>
              <a:gd name="connsiteX112" fmla="*/ 1629709 w 12192000"/>
              <a:gd name="connsiteY112" fmla="*/ 4274155 h 4293216"/>
              <a:gd name="connsiteX113" fmla="*/ 1493817 w 12192000"/>
              <a:gd name="connsiteY113" fmla="*/ 4278417 h 4293216"/>
              <a:gd name="connsiteX114" fmla="*/ 1350289 w 12192000"/>
              <a:gd name="connsiteY114" fmla="*/ 4293216 h 4293216"/>
              <a:gd name="connsiteX115" fmla="*/ 1045574 w 12192000"/>
              <a:gd name="connsiteY115" fmla="*/ 4279791 h 4293216"/>
              <a:gd name="connsiteX116" fmla="*/ 998405 w 12192000"/>
              <a:gd name="connsiteY116" fmla="*/ 4276696 h 4293216"/>
              <a:gd name="connsiteX117" fmla="*/ 827314 w 12192000"/>
              <a:gd name="connsiteY117" fmla="*/ 4218527 h 4293216"/>
              <a:gd name="connsiteX118" fmla="*/ 766623 w 12192000"/>
              <a:gd name="connsiteY118" fmla="*/ 4209522 h 4293216"/>
              <a:gd name="connsiteX119" fmla="*/ 479705 w 12192000"/>
              <a:gd name="connsiteY119" fmla="*/ 4162078 h 4293216"/>
              <a:gd name="connsiteX120" fmla="*/ 441283 w 12192000"/>
              <a:gd name="connsiteY120" fmla="*/ 4150343 h 4293216"/>
              <a:gd name="connsiteX121" fmla="*/ 390282 w 12192000"/>
              <a:gd name="connsiteY121" fmla="*/ 4127313 h 4293216"/>
              <a:gd name="connsiteX122" fmla="*/ 156777 w 12192000"/>
              <a:gd name="connsiteY122" fmla="*/ 4120589 h 4293216"/>
              <a:gd name="connsiteX123" fmla="*/ 76043 w 12192000"/>
              <a:gd name="connsiteY123" fmla="*/ 4102827 h 4293216"/>
              <a:gd name="connsiteX124" fmla="*/ 0 w 12192000"/>
              <a:gd name="connsiteY124" fmla="*/ 4107190 h 429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2192000" h="4293216">
                <a:moveTo>
                  <a:pt x="0" y="0"/>
                </a:moveTo>
                <a:lnTo>
                  <a:pt x="12192000" y="0"/>
                </a:lnTo>
                <a:lnTo>
                  <a:pt x="12192000" y="3185673"/>
                </a:lnTo>
                <a:lnTo>
                  <a:pt x="12143112" y="3193652"/>
                </a:lnTo>
                <a:cubicBezTo>
                  <a:pt x="12124804" y="3196343"/>
                  <a:pt x="12107993" y="3198367"/>
                  <a:pt x="12094615" y="3199036"/>
                </a:cubicBezTo>
                <a:cubicBezTo>
                  <a:pt x="12012218" y="3205052"/>
                  <a:pt x="11952216" y="3190520"/>
                  <a:pt x="11894900" y="3195541"/>
                </a:cubicBezTo>
                <a:cubicBezTo>
                  <a:pt x="11837584" y="3200562"/>
                  <a:pt x="11757281" y="3198877"/>
                  <a:pt x="11750719" y="3229160"/>
                </a:cubicBezTo>
                <a:cubicBezTo>
                  <a:pt x="11732102" y="3229293"/>
                  <a:pt x="11688851" y="3218612"/>
                  <a:pt x="11680531" y="3236357"/>
                </a:cubicBezTo>
                <a:cubicBezTo>
                  <a:pt x="11616205" y="3213782"/>
                  <a:pt x="11591805" y="3264079"/>
                  <a:pt x="11538829" y="3227833"/>
                </a:cubicBezTo>
                <a:cubicBezTo>
                  <a:pt x="11468793" y="3225896"/>
                  <a:pt x="11388192" y="3258669"/>
                  <a:pt x="11369225" y="3292807"/>
                </a:cubicBezTo>
                <a:cubicBezTo>
                  <a:pt x="11342991" y="3322290"/>
                  <a:pt x="11252118" y="3333619"/>
                  <a:pt x="11234439" y="3350975"/>
                </a:cubicBezTo>
                <a:cubicBezTo>
                  <a:pt x="11196046" y="3324378"/>
                  <a:pt x="11148271" y="3364841"/>
                  <a:pt x="11110124" y="3358608"/>
                </a:cubicBezTo>
                <a:cubicBezTo>
                  <a:pt x="11032265" y="3366851"/>
                  <a:pt x="10981881" y="3345368"/>
                  <a:pt x="10891631" y="3390185"/>
                </a:cubicBezTo>
                <a:cubicBezTo>
                  <a:pt x="10806265" y="3366066"/>
                  <a:pt x="10728715" y="3405022"/>
                  <a:pt x="10625578" y="3379924"/>
                </a:cubicBezTo>
                <a:cubicBezTo>
                  <a:pt x="10567331" y="3379193"/>
                  <a:pt x="10561144" y="3356066"/>
                  <a:pt x="10506803" y="3368850"/>
                </a:cubicBezTo>
                <a:cubicBezTo>
                  <a:pt x="10492442" y="3407319"/>
                  <a:pt x="10447457" y="3362633"/>
                  <a:pt x="10418676" y="3363381"/>
                </a:cubicBezTo>
                <a:cubicBezTo>
                  <a:pt x="10403639" y="3389042"/>
                  <a:pt x="10328027" y="3359251"/>
                  <a:pt x="10306960" y="3359182"/>
                </a:cubicBezTo>
                <a:cubicBezTo>
                  <a:pt x="10302157" y="3374102"/>
                  <a:pt x="10219555" y="3386194"/>
                  <a:pt x="10208991" y="3371982"/>
                </a:cubicBezTo>
                <a:cubicBezTo>
                  <a:pt x="10157448" y="3372099"/>
                  <a:pt x="10069547" y="3355997"/>
                  <a:pt x="9997701" y="3359884"/>
                </a:cubicBezTo>
                <a:cubicBezTo>
                  <a:pt x="9923613" y="3355157"/>
                  <a:pt x="9872896" y="3381131"/>
                  <a:pt x="9843565" y="3385923"/>
                </a:cubicBezTo>
                <a:cubicBezTo>
                  <a:pt x="9706147" y="3397579"/>
                  <a:pt x="9609658" y="3359575"/>
                  <a:pt x="9485316" y="3380559"/>
                </a:cubicBezTo>
                <a:cubicBezTo>
                  <a:pt x="9470915" y="3390823"/>
                  <a:pt x="9462022" y="3392531"/>
                  <a:pt x="9452412" y="3377143"/>
                </a:cubicBezTo>
                <a:cubicBezTo>
                  <a:pt x="9413424" y="3382192"/>
                  <a:pt x="9366033" y="3348574"/>
                  <a:pt x="9345198" y="3374085"/>
                </a:cubicBezTo>
                <a:cubicBezTo>
                  <a:pt x="9340178" y="3338280"/>
                  <a:pt x="9292226" y="3395025"/>
                  <a:pt x="9275445" y="3363071"/>
                </a:cubicBezTo>
                <a:cubicBezTo>
                  <a:pt x="9273443" y="3306252"/>
                  <a:pt x="9179394" y="3342580"/>
                  <a:pt x="9134361" y="3327111"/>
                </a:cubicBezTo>
                <a:cubicBezTo>
                  <a:pt x="9095246" y="3323715"/>
                  <a:pt x="9082383" y="3336089"/>
                  <a:pt x="9040757" y="3342694"/>
                </a:cubicBezTo>
                <a:cubicBezTo>
                  <a:pt x="8978494" y="3343665"/>
                  <a:pt x="8819721" y="3334847"/>
                  <a:pt x="8760781" y="3332936"/>
                </a:cubicBezTo>
                <a:cubicBezTo>
                  <a:pt x="8738132" y="3322915"/>
                  <a:pt x="8710247" y="3371249"/>
                  <a:pt x="8687117" y="3331230"/>
                </a:cubicBezTo>
                <a:cubicBezTo>
                  <a:pt x="8638738" y="3331983"/>
                  <a:pt x="8527306" y="3338492"/>
                  <a:pt x="8470507" y="3337453"/>
                </a:cubicBezTo>
                <a:cubicBezTo>
                  <a:pt x="8408551" y="3335964"/>
                  <a:pt x="8344765" y="3323195"/>
                  <a:pt x="8315381" y="3322295"/>
                </a:cubicBezTo>
                <a:cubicBezTo>
                  <a:pt x="8317791" y="3330166"/>
                  <a:pt x="8302208" y="3337336"/>
                  <a:pt x="8294201" y="3332050"/>
                </a:cubicBezTo>
                <a:cubicBezTo>
                  <a:pt x="8160203" y="3329373"/>
                  <a:pt x="8253842" y="3388451"/>
                  <a:pt x="8164831" y="3359700"/>
                </a:cubicBezTo>
                <a:cubicBezTo>
                  <a:pt x="8111675" y="3360728"/>
                  <a:pt x="8140389" y="3451210"/>
                  <a:pt x="8075075" y="3417343"/>
                </a:cubicBezTo>
                <a:cubicBezTo>
                  <a:pt x="8012744" y="3428695"/>
                  <a:pt x="7983206" y="3469231"/>
                  <a:pt x="7918115" y="3455579"/>
                </a:cubicBezTo>
                <a:cubicBezTo>
                  <a:pt x="7859804" y="3466352"/>
                  <a:pt x="7813621" y="3489179"/>
                  <a:pt x="7760841" y="3487563"/>
                </a:cubicBezTo>
                <a:cubicBezTo>
                  <a:pt x="7744235" y="3502045"/>
                  <a:pt x="7726675" y="3509731"/>
                  <a:pt x="7702987" y="3496294"/>
                </a:cubicBezTo>
                <a:lnTo>
                  <a:pt x="7521263" y="3513388"/>
                </a:lnTo>
                <a:cubicBezTo>
                  <a:pt x="7497785" y="3533352"/>
                  <a:pt x="7482636" y="3497088"/>
                  <a:pt x="7459193" y="3519960"/>
                </a:cubicBezTo>
                <a:cubicBezTo>
                  <a:pt x="7478897" y="3544858"/>
                  <a:pt x="7397705" y="3531990"/>
                  <a:pt x="7406503" y="3556202"/>
                </a:cubicBezTo>
                <a:cubicBezTo>
                  <a:pt x="7365541" y="3529876"/>
                  <a:pt x="7371894" y="3575197"/>
                  <a:pt x="7333249" y="3574690"/>
                </a:cubicBezTo>
                <a:cubicBezTo>
                  <a:pt x="7311425" y="3566575"/>
                  <a:pt x="7298916" y="3567747"/>
                  <a:pt x="7289557" y="3586062"/>
                </a:cubicBezTo>
                <a:cubicBezTo>
                  <a:pt x="7187501" y="3545354"/>
                  <a:pt x="7243839" y="3596268"/>
                  <a:pt x="7164101" y="3592446"/>
                </a:cubicBezTo>
                <a:cubicBezTo>
                  <a:pt x="7093303" y="3584611"/>
                  <a:pt x="7082196" y="3592451"/>
                  <a:pt x="6997295" y="3549161"/>
                </a:cubicBezTo>
                <a:cubicBezTo>
                  <a:pt x="6978952" y="3535225"/>
                  <a:pt x="6892024" y="3545973"/>
                  <a:pt x="6869492" y="3547094"/>
                </a:cubicBezTo>
                <a:cubicBezTo>
                  <a:pt x="6846960" y="3548215"/>
                  <a:pt x="6864051" y="3552690"/>
                  <a:pt x="6862104" y="3555890"/>
                </a:cubicBezTo>
                <a:cubicBezTo>
                  <a:pt x="6808534" y="3523387"/>
                  <a:pt x="6794098" y="3568824"/>
                  <a:pt x="6765720" y="3544539"/>
                </a:cubicBezTo>
                <a:cubicBezTo>
                  <a:pt x="6702167" y="3548509"/>
                  <a:pt x="6670125" y="3584790"/>
                  <a:pt x="6644256" y="3563766"/>
                </a:cubicBezTo>
                <a:cubicBezTo>
                  <a:pt x="6614661" y="3573340"/>
                  <a:pt x="6580200" y="3600149"/>
                  <a:pt x="6547019" y="3578825"/>
                </a:cubicBezTo>
                <a:cubicBezTo>
                  <a:pt x="6552505" y="3602009"/>
                  <a:pt x="6505843" y="3570920"/>
                  <a:pt x="6494018" y="3590263"/>
                </a:cubicBezTo>
                <a:cubicBezTo>
                  <a:pt x="6486588" y="3606381"/>
                  <a:pt x="6470698" y="3600705"/>
                  <a:pt x="6456586" y="3603733"/>
                </a:cubicBezTo>
                <a:cubicBezTo>
                  <a:pt x="6443023" y="3618659"/>
                  <a:pt x="6376267" y="3618370"/>
                  <a:pt x="6355200" y="3610328"/>
                </a:cubicBezTo>
                <a:cubicBezTo>
                  <a:pt x="6298606" y="3577531"/>
                  <a:pt x="6275701" y="3638665"/>
                  <a:pt x="6229969" y="3614226"/>
                </a:cubicBezTo>
                <a:cubicBezTo>
                  <a:pt x="6216692" y="3612565"/>
                  <a:pt x="6159607" y="3609199"/>
                  <a:pt x="6148942" y="3612128"/>
                </a:cubicBezTo>
                <a:lnTo>
                  <a:pt x="6120984" y="3624460"/>
                </a:lnTo>
                <a:lnTo>
                  <a:pt x="6116837" y="3636243"/>
                </a:lnTo>
                <a:lnTo>
                  <a:pt x="6097661" y="3639228"/>
                </a:lnTo>
                <a:lnTo>
                  <a:pt x="6093123" y="3642160"/>
                </a:lnTo>
                <a:cubicBezTo>
                  <a:pt x="6084468" y="3647808"/>
                  <a:pt x="6062167" y="3643983"/>
                  <a:pt x="6052914" y="3647760"/>
                </a:cubicBezTo>
                <a:cubicBezTo>
                  <a:pt x="6044164" y="3597326"/>
                  <a:pt x="5986377" y="3680654"/>
                  <a:pt x="5995823" y="3635040"/>
                </a:cubicBezTo>
                <a:cubicBezTo>
                  <a:pt x="5943459" y="3647023"/>
                  <a:pt x="5911732" y="3605001"/>
                  <a:pt x="5865838" y="3656467"/>
                </a:cubicBezTo>
                <a:cubicBezTo>
                  <a:pt x="5708456" y="3644124"/>
                  <a:pt x="5605562" y="3698267"/>
                  <a:pt x="5491971" y="3676789"/>
                </a:cubicBezTo>
                <a:cubicBezTo>
                  <a:pt x="5433898" y="3644772"/>
                  <a:pt x="5294159" y="3671453"/>
                  <a:pt x="5259335" y="3672942"/>
                </a:cubicBezTo>
                <a:cubicBezTo>
                  <a:pt x="5179956" y="3683646"/>
                  <a:pt x="5151792" y="3671717"/>
                  <a:pt x="5091319" y="3667277"/>
                </a:cubicBezTo>
                <a:cubicBezTo>
                  <a:pt x="5085519" y="3660628"/>
                  <a:pt x="5024264" y="3655624"/>
                  <a:pt x="5016802" y="3651805"/>
                </a:cubicBezTo>
                <a:lnTo>
                  <a:pt x="4994076" y="3643894"/>
                </a:lnTo>
                <a:lnTo>
                  <a:pt x="4991255" y="3645778"/>
                </a:lnTo>
                <a:cubicBezTo>
                  <a:pt x="4978558" y="3649676"/>
                  <a:pt x="4970584" y="3648487"/>
                  <a:pt x="4964719" y="3645057"/>
                </a:cubicBezTo>
                <a:lnTo>
                  <a:pt x="4958984" y="3639197"/>
                </a:lnTo>
                <a:lnTo>
                  <a:pt x="4940802" y="3636915"/>
                </a:lnTo>
                <a:lnTo>
                  <a:pt x="4905046" y="3627605"/>
                </a:lnTo>
                <a:lnTo>
                  <a:pt x="4898297" y="3630378"/>
                </a:lnTo>
                <a:lnTo>
                  <a:pt x="4853352" y="3636980"/>
                </a:lnTo>
                <a:lnTo>
                  <a:pt x="4843504" y="3625413"/>
                </a:lnTo>
                <a:cubicBezTo>
                  <a:pt x="4840538" y="3629843"/>
                  <a:pt x="4836028" y="3632811"/>
                  <a:pt x="4828154" y="3632802"/>
                </a:cubicBezTo>
                <a:cubicBezTo>
                  <a:pt x="4839827" y="3664222"/>
                  <a:pt x="4823131" y="3644832"/>
                  <a:pt x="4798883" y="3642033"/>
                </a:cubicBezTo>
                <a:cubicBezTo>
                  <a:pt x="4811602" y="3690208"/>
                  <a:pt x="4742974" y="3663284"/>
                  <a:pt x="4731045" y="3689844"/>
                </a:cubicBezTo>
                <a:cubicBezTo>
                  <a:pt x="4712945" y="3686702"/>
                  <a:pt x="4694037" y="3684258"/>
                  <a:pt x="4674720" y="3682772"/>
                </a:cubicBezTo>
                <a:lnTo>
                  <a:pt x="4663344" y="3682515"/>
                </a:lnTo>
                <a:lnTo>
                  <a:pt x="4663100" y="3682992"/>
                </a:lnTo>
                <a:cubicBezTo>
                  <a:pt x="4660591" y="3683966"/>
                  <a:pt x="4656836" y="3684267"/>
                  <a:pt x="4651066" y="3683681"/>
                </a:cubicBezTo>
                <a:lnTo>
                  <a:pt x="4642602" y="3682048"/>
                </a:lnTo>
                <a:lnTo>
                  <a:pt x="4620533" y="3681551"/>
                </a:lnTo>
                <a:lnTo>
                  <a:pt x="4612820" y="3684580"/>
                </a:lnTo>
                <a:cubicBezTo>
                  <a:pt x="4579409" y="3703554"/>
                  <a:pt x="4488552" y="3721692"/>
                  <a:pt x="4420068" y="3795398"/>
                </a:cubicBezTo>
                <a:cubicBezTo>
                  <a:pt x="4369322" y="3811140"/>
                  <a:pt x="4331353" y="3837751"/>
                  <a:pt x="4283652" y="3840751"/>
                </a:cubicBezTo>
                <a:cubicBezTo>
                  <a:pt x="4270977" y="3856527"/>
                  <a:pt x="4256387" y="3865663"/>
                  <a:pt x="4233002" y="3854432"/>
                </a:cubicBezTo>
                <a:cubicBezTo>
                  <a:pt x="4187744" y="3873686"/>
                  <a:pt x="4186661" y="3899807"/>
                  <a:pt x="4148272" y="3890899"/>
                </a:cubicBezTo>
                <a:cubicBezTo>
                  <a:pt x="4135106" y="3916339"/>
                  <a:pt x="4143344" y="3888274"/>
                  <a:pt x="4110070" y="3894727"/>
                </a:cubicBezTo>
                <a:cubicBezTo>
                  <a:pt x="4081815" y="3896478"/>
                  <a:pt x="4096445" y="3879578"/>
                  <a:pt x="4072288" y="3887183"/>
                </a:cubicBezTo>
                <a:cubicBezTo>
                  <a:pt x="4052931" y="3891627"/>
                  <a:pt x="4002360" y="3926706"/>
                  <a:pt x="3975778" y="3939546"/>
                </a:cubicBezTo>
                <a:cubicBezTo>
                  <a:pt x="3934858" y="3917067"/>
                  <a:pt x="3947620" y="3961358"/>
                  <a:pt x="3912797" y="3964223"/>
                </a:cubicBezTo>
                <a:cubicBezTo>
                  <a:pt x="3891915" y="3958096"/>
                  <a:pt x="3867239" y="3942193"/>
                  <a:pt x="3861674" y="3961130"/>
                </a:cubicBezTo>
                <a:cubicBezTo>
                  <a:pt x="3808973" y="3961511"/>
                  <a:pt x="3804008" y="3975213"/>
                  <a:pt x="3731729" y="3978381"/>
                </a:cubicBezTo>
                <a:cubicBezTo>
                  <a:pt x="3666864" y="3976798"/>
                  <a:pt x="3632042" y="4004722"/>
                  <a:pt x="3548983" y="3969289"/>
                </a:cubicBezTo>
                <a:cubicBezTo>
                  <a:pt x="3530325" y="3957099"/>
                  <a:pt x="3504627" y="3960701"/>
                  <a:pt x="3491586" y="3977333"/>
                </a:cubicBezTo>
                <a:cubicBezTo>
                  <a:pt x="3489342" y="3980196"/>
                  <a:pt x="3487566" y="3983344"/>
                  <a:pt x="3486313" y="3986680"/>
                </a:cubicBezTo>
                <a:cubicBezTo>
                  <a:pt x="3433098" y="3959190"/>
                  <a:pt x="3424363" y="3987444"/>
                  <a:pt x="3395074" y="3965888"/>
                </a:cubicBezTo>
                <a:cubicBezTo>
                  <a:pt x="3338558" y="3975354"/>
                  <a:pt x="3312023" y="4018932"/>
                  <a:pt x="3285495" y="4000384"/>
                </a:cubicBezTo>
                <a:cubicBezTo>
                  <a:pt x="3260380" y="4012435"/>
                  <a:pt x="3239763" y="4055040"/>
                  <a:pt x="3206618" y="4036832"/>
                </a:cubicBezTo>
                <a:cubicBezTo>
                  <a:pt x="3215156" y="4059294"/>
                  <a:pt x="3168372" y="4032600"/>
                  <a:pt x="3160750" y="4052769"/>
                </a:cubicBezTo>
                <a:cubicBezTo>
                  <a:pt x="3156577" y="4069365"/>
                  <a:pt x="3141408" y="4065133"/>
                  <a:pt x="3129193" y="4069358"/>
                </a:cubicBezTo>
                <a:cubicBezTo>
                  <a:pt x="3119322" y="4085309"/>
                  <a:pt x="3059262" y="4090840"/>
                  <a:pt x="3039071" y="4084720"/>
                </a:cubicBezTo>
                <a:cubicBezTo>
                  <a:pt x="2983094" y="4057201"/>
                  <a:pt x="2930508" y="4119151"/>
                  <a:pt x="2885593" y="4098953"/>
                </a:cubicBezTo>
                <a:cubicBezTo>
                  <a:pt x="2836813" y="4097011"/>
                  <a:pt x="2817715" y="4137716"/>
                  <a:pt x="2786787" y="4155895"/>
                </a:cubicBezTo>
                <a:cubicBezTo>
                  <a:pt x="2721037" y="4129239"/>
                  <a:pt x="2722224" y="4158744"/>
                  <a:pt x="2654560" y="4163783"/>
                </a:cubicBezTo>
                <a:cubicBezTo>
                  <a:pt x="2565213" y="4157326"/>
                  <a:pt x="2466736" y="4217805"/>
                  <a:pt x="2380801" y="4186131"/>
                </a:cubicBezTo>
                <a:cubicBezTo>
                  <a:pt x="2271389" y="4170867"/>
                  <a:pt x="2150271" y="4212672"/>
                  <a:pt x="2063928" y="4224310"/>
                </a:cubicBezTo>
                <a:cubicBezTo>
                  <a:pt x="1994231" y="4241819"/>
                  <a:pt x="1918898" y="4209389"/>
                  <a:pt x="1862741" y="4255957"/>
                </a:cubicBezTo>
                <a:cubicBezTo>
                  <a:pt x="1797801" y="4260090"/>
                  <a:pt x="1774129" y="4263430"/>
                  <a:pt x="1737817" y="4262724"/>
                </a:cubicBezTo>
                <a:cubicBezTo>
                  <a:pt x="1725970" y="4261030"/>
                  <a:pt x="1698869" y="4261451"/>
                  <a:pt x="1676636" y="4260795"/>
                </a:cubicBezTo>
                <a:cubicBezTo>
                  <a:pt x="1681367" y="4272434"/>
                  <a:pt x="1649032" y="4270797"/>
                  <a:pt x="1645414" y="4275834"/>
                </a:cubicBezTo>
                <a:lnTo>
                  <a:pt x="1640709" y="4278408"/>
                </a:lnTo>
                <a:lnTo>
                  <a:pt x="1629709" y="4274155"/>
                </a:lnTo>
                <a:cubicBezTo>
                  <a:pt x="1614416" y="4268710"/>
                  <a:pt x="1508379" y="4278234"/>
                  <a:pt x="1493817" y="4278417"/>
                </a:cubicBezTo>
                <a:cubicBezTo>
                  <a:pt x="1381605" y="4317129"/>
                  <a:pt x="1431117" y="4241870"/>
                  <a:pt x="1350289" y="4293216"/>
                </a:cubicBezTo>
                <a:cubicBezTo>
                  <a:pt x="1260039" y="4248399"/>
                  <a:pt x="1123433" y="4288034"/>
                  <a:pt x="1045574" y="4279791"/>
                </a:cubicBezTo>
                <a:cubicBezTo>
                  <a:pt x="1007427" y="4286024"/>
                  <a:pt x="1036798" y="4250099"/>
                  <a:pt x="998405" y="4276696"/>
                </a:cubicBezTo>
                <a:cubicBezTo>
                  <a:pt x="980726" y="4236650"/>
                  <a:pt x="858086" y="4229858"/>
                  <a:pt x="827314" y="4218527"/>
                </a:cubicBezTo>
                <a:cubicBezTo>
                  <a:pt x="776582" y="4198003"/>
                  <a:pt x="832121" y="4216661"/>
                  <a:pt x="766623" y="4209522"/>
                </a:cubicBezTo>
                <a:cubicBezTo>
                  <a:pt x="713647" y="4245768"/>
                  <a:pt x="534955" y="4112275"/>
                  <a:pt x="479705" y="4162078"/>
                </a:cubicBezTo>
                <a:cubicBezTo>
                  <a:pt x="471385" y="4144333"/>
                  <a:pt x="459900" y="4150476"/>
                  <a:pt x="441283" y="4150343"/>
                </a:cubicBezTo>
                <a:cubicBezTo>
                  <a:pt x="434721" y="4120060"/>
                  <a:pt x="402741" y="4146111"/>
                  <a:pt x="390282" y="4127313"/>
                </a:cubicBezTo>
                <a:cubicBezTo>
                  <a:pt x="334119" y="4135778"/>
                  <a:pt x="199295" y="4125705"/>
                  <a:pt x="156777" y="4120589"/>
                </a:cubicBezTo>
                <a:cubicBezTo>
                  <a:pt x="122866" y="4118991"/>
                  <a:pt x="109905" y="4099532"/>
                  <a:pt x="76043" y="4102827"/>
                </a:cubicBezTo>
                <a:lnTo>
                  <a:pt x="0" y="410719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47D98134-5797-AFCF-18F4-37A998CCC41E}"/>
              </a:ext>
            </a:extLst>
          </p:cNvPr>
          <p:cNvSpPr>
            <a:spLocks noGrp="1"/>
          </p:cNvSpPr>
          <p:nvPr>
            <p:ph type="title"/>
          </p:nvPr>
        </p:nvSpPr>
        <p:spPr>
          <a:xfrm>
            <a:off x="955343" y="730154"/>
            <a:ext cx="10290412" cy="972067"/>
          </a:xfrm>
        </p:spPr>
        <p:txBody>
          <a:bodyPr>
            <a:normAutofit/>
          </a:bodyPr>
          <a:lstStyle/>
          <a:p>
            <a:pPr algn="ctr"/>
            <a:r>
              <a:rPr lang="nl-NL" dirty="0"/>
              <a:t>Projectteam</a:t>
            </a:r>
            <a:endParaRPr lang="nl-NL"/>
          </a:p>
        </p:txBody>
      </p:sp>
      <p:sp>
        <p:nvSpPr>
          <p:cNvPr id="1049" name="Freeform: Shape 1040">
            <a:extLst>
              <a:ext uri="{FF2B5EF4-FFF2-40B4-BE49-F238E27FC236}">
                <a16:creationId xmlns:a16="http://schemas.microsoft.com/office/drawing/2014/main" id="{EA1D0E51-44D2-47F0-8BB5-D7B082E36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4042" y="2013045"/>
            <a:ext cx="2345955" cy="208011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50" name="Freeform: Shape 1042">
            <a:extLst>
              <a:ext uri="{FF2B5EF4-FFF2-40B4-BE49-F238E27FC236}">
                <a16:creationId xmlns:a16="http://schemas.microsoft.com/office/drawing/2014/main" id="{1A6CF63B-6A61-433F-A65C-1B149236A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8969" y="2013045"/>
            <a:ext cx="2345955" cy="208011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5" name="Freeform: Shape 1044">
            <a:extLst>
              <a:ext uri="{FF2B5EF4-FFF2-40B4-BE49-F238E27FC236}">
                <a16:creationId xmlns:a16="http://schemas.microsoft.com/office/drawing/2014/main" id="{10DED6E1-BE9C-4B26-847B-A598E67FF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40" y="2013045"/>
            <a:ext cx="2345955" cy="208011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8" name="Picture 4" descr="Profielfoto van Nathalie Otter - van den Bosch">
            <a:extLst>
              <a:ext uri="{FF2B5EF4-FFF2-40B4-BE49-F238E27FC236}">
                <a16:creationId xmlns:a16="http://schemas.microsoft.com/office/drawing/2014/main" id="{8E4F4DCB-31A5-1B76-9AFC-B42C169F0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 b="12353"/>
          <a:stretch>
            <a:fillRect/>
          </a:stretch>
        </p:blipFill>
        <p:spPr bwMode="auto">
          <a:xfrm>
            <a:off x="1352176" y="2131151"/>
            <a:ext cx="2089686" cy="1831481"/>
          </a:xfrm>
          <a:prstGeom prst="rect">
            <a:avLst/>
          </a:prstGeom>
          <a:noFill/>
          <a:extLst>
            <a:ext uri="{909E8E84-426E-40DD-AFC4-6F175D3DCCD1}">
              <a14:hiddenFill xmlns:a14="http://schemas.microsoft.com/office/drawing/2010/main">
                <a:solidFill>
                  <a:srgbClr val="FFFFFF"/>
                </a:solidFill>
              </a14:hiddenFill>
            </a:ext>
          </a:extLst>
        </p:spPr>
      </p:pic>
      <p:sp>
        <p:nvSpPr>
          <p:cNvPr id="1047" name="Freeform: Shape 1046">
            <a:extLst>
              <a:ext uri="{FF2B5EF4-FFF2-40B4-BE49-F238E27FC236}">
                <a16:creationId xmlns:a16="http://schemas.microsoft.com/office/drawing/2014/main" id="{3D749044-6503-4041-B880-7862BB234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3550" y="2013045"/>
            <a:ext cx="2345955" cy="208011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30" name="Picture 6" descr="Alexander van den Boogaard">
            <a:extLst>
              <a:ext uri="{FF2B5EF4-FFF2-40B4-BE49-F238E27FC236}">
                <a16:creationId xmlns:a16="http://schemas.microsoft.com/office/drawing/2014/main" id="{EDBC5176-A5B2-B1BC-AEDC-7164B0ECA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 b="12361"/>
          <a:stretch>
            <a:fillRect/>
          </a:stretch>
        </p:blipFill>
        <p:spPr bwMode="auto">
          <a:xfrm>
            <a:off x="6306974" y="2131150"/>
            <a:ext cx="2089686" cy="1831481"/>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062BCE73-8B20-D9AD-1A4B-938E26292BEF}"/>
              </a:ext>
            </a:extLst>
          </p:cNvPr>
          <p:cNvSpPr>
            <a:spLocks noGrp="1"/>
          </p:cNvSpPr>
          <p:nvPr>
            <p:ph idx="1"/>
          </p:nvPr>
        </p:nvSpPr>
        <p:spPr>
          <a:xfrm>
            <a:off x="1224041" y="4360460"/>
            <a:ext cx="9755464" cy="2040340"/>
          </a:xfrm>
        </p:spPr>
        <p:txBody>
          <a:bodyPr anchor="ctr">
            <a:normAutofit/>
          </a:bodyPr>
          <a:lstStyle/>
          <a:p>
            <a:pPr marL="0" indent="0">
              <a:buNone/>
            </a:pPr>
            <a:r>
              <a:rPr lang="nl-NL" b="1" dirty="0"/>
              <a:t>360 graden feedbackgevers</a:t>
            </a:r>
          </a:p>
          <a:p>
            <a:pPr>
              <a:buFontTx/>
              <a:buChar char="-"/>
            </a:pPr>
            <a:r>
              <a:rPr lang="nl-NL" dirty="0"/>
              <a:t>Nathalie Otter – Bedrijfscoach/marketeer</a:t>
            </a:r>
          </a:p>
          <a:p>
            <a:pPr>
              <a:buFontTx/>
              <a:buChar char="-"/>
            </a:pPr>
            <a:r>
              <a:rPr lang="nl-NL" dirty="0"/>
              <a:t>Jessica </a:t>
            </a:r>
            <a:r>
              <a:rPr lang="nl-NL" dirty="0" err="1"/>
              <a:t>Houët</a:t>
            </a:r>
            <a:r>
              <a:rPr lang="nl-NL" dirty="0"/>
              <a:t> – Front office &amp; Sales manager</a:t>
            </a:r>
          </a:p>
          <a:p>
            <a:pPr>
              <a:buFontTx/>
              <a:buChar char="-"/>
            </a:pPr>
            <a:r>
              <a:rPr lang="nl-NL" dirty="0"/>
              <a:t>Alexander van den Boogaard - Operationeel manager</a:t>
            </a:r>
          </a:p>
        </p:txBody>
      </p:sp>
      <p:pic>
        <p:nvPicPr>
          <p:cNvPr id="1032" name="Picture 8" descr="Tom Voets - Chef,instructeur,leermeester,demo-kok,examinator  leermeesters,examinator,freelanche,cateraar. | LinkedIn">
            <a:extLst>
              <a:ext uri="{FF2B5EF4-FFF2-40B4-BE49-F238E27FC236}">
                <a16:creationId xmlns:a16="http://schemas.microsoft.com/office/drawing/2014/main" id="{59078712-0A71-DF84-386F-8C640CE51B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928" r="-4" b="9424"/>
          <a:stretch>
            <a:fillRect/>
          </a:stretch>
        </p:blipFill>
        <p:spPr bwMode="auto">
          <a:xfrm>
            <a:off x="8761684" y="2131150"/>
            <a:ext cx="2089686" cy="18314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essica Houet">
            <a:extLst>
              <a:ext uri="{FF2B5EF4-FFF2-40B4-BE49-F238E27FC236}">
                <a16:creationId xmlns:a16="http://schemas.microsoft.com/office/drawing/2014/main" id="{8C8D4C2B-A3E1-3AC2-624E-BC0AF70B8B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303" r="-4" b="11049"/>
          <a:stretch>
            <a:fillRect/>
          </a:stretch>
        </p:blipFill>
        <p:spPr bwMode="auto">
          <a:xfrm>
            <a:off x="3827103" y="2131151"/>
            <a:ext cx="2089686" cy="1831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436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43" name="Ink 4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43" name="Ink 4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stretch>
                <a:fillRect/>
              </a:stretch>
            </p:blipFill>
            <p:spPr>
              <a:xfrm>
                <a:off x="12481710" y="6333652"/>
                <a:ext cx="18000" cy="18000"/>
              </a:xfrm>
              <a:prstGeom prst="rect">
                <a:avLst/>
              </a:prstGeom>
            </p:spPr>
          </p:pic>
        </mc:Fallback>
      </mc:AlternateContent>
      <p:sp useBgFill="1">
        <p:nvSpPr>
          <p:cNvPr id="45" name="Rectangle 44">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5440670"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A2FE0CEC-9240-C8F6-853F-DC0758647A2F}"/>
              </a:ext>
            </a:extLst>
          </p:cNvPr>
          <p:cNvSpPr>
            <a:spLocks noGrp="1"/>
          </p:cNvSpPr>
          <p:nvPr>
            <p:ph type="title"/>
          </p:nvPr>
        </p:nvSpPr>
        <p:spPr>
          <a:xfrm>
            <a:off x="773408" y="992094"/>
            <a:ext cx="3760499" cy="2795160"/>
          </a:xfrm>
        </p:spPr>
        <p:txBody>
          <a:bodyPr vert="horz" lIns="91440" tIns="45720" rIns="91440" bIns="45720" rtlCol="0" anchor="b">
            <a:normAutofit/>
          </a:bodyPr>
          <a:lstStyle/>
          <a:p>
            <a:pPr algn="ctr"/>
            <a:r>
              <a:rPr lang="en-US"/>
              <a:t>Doelstellig</a:t>
            </a:r>
            <a:r>
              <a:rPr lang="en-US" dirty="0"/>
              <a:t> &amp; KPI’s</a:t>
            </a:r>
          </a:p>
        </p:txBody>
      </p:sp>
      <p:pic>
        <p:nvPicPr>
          <p:cNvPr id="4" name="Afbeelding 3" descr="Afbeelding met Graphics, Lettertype, grafische vormgeving, rood&#10;&#10;Door AI gegenereerde inhoud is mogelijk onjuist.">
            <a:extLst>
              <a:ext uri="{FF2B5EF4-FFF2-40B4-BE49-F238E27FC236}">
                <a16:creationId xmlns:a16="http://schemas.microsoft.com/office/drawing/2014/main" id="{7EE1481B-E74F-CB40-FDF9-C096B3BEE405}"/>
              </a:ext>
            </a:extLst>
          </p:cNvPr>
          <p:cNvPicPr>
            <a:picLocks noChangeAspect="1"/>
          </p:cNvPicPr>
          <p:nvPr/>
        </p:nvPicPr>
        <p:blipFill>
          <a:blip r:embed="rId6"/>
          <a:stretch>
            <a:fillRect/>
          </a:stretch>
        </p:blipFill>
        <p:spPr>
          <a:xfrm>
            <a:off x="10560342" y="170199"/>
            <a:ext cx="1352020" cy="840445"/>
          </a:xfrm>
          <a:prstGeom prst="rect">
            <a:avLst/>
          </a:prstGeom>
        </p:spPr>
      </p:pic>
      <p:pic>
        <p:nvPicPr>
          <p:cNvPr id="7" name="Tijdelijke aanduiding voor inhoud 6" descr="Afbeelding met tekst, menu, schermopname, rood&#10;&#10;Door AI gegenereerde inhoud is mogelijk onjuist.">
            <a:extLst>
              <a:ext uri="{FF2B5EF4-FFF2-40B4-BE49-F238E27FC236}">
                <a16:creationId xmlns:a16="http://schemas.microsoft.com/office/drawing/2014/main" id="{75E0A1D1-20C8-F36E-6F6F-5F4EFA8763D3}"/>
              </a:ext>
            </a:extLst>
          </p:cNvPr>
          <p:cNvPicPr>
            <a:picLocks noGrp="1" noChangeAspect="1"/>
          </p:cNvPicPr>
          <p:nvPr>
            <p:ph idx="1"/>
          </p:nvPr>
        </p:nvPicPr>
        <p:blipFill>
          <a:blip r:embed="rId7"/>
          <a:stretch>
            <a:fillRect/>
          </a:stretch>
        </p:blipFill>
        <p:spPr>
          <a:xfrm>
            <a:off x="5440667" y="1214436"/>
            <a:ext cx="6267770" cy="4429125"/>
          </a:xfrm>
        </p:spPr>
      </p:pic>
    </p:spTree>
    <p:extLst>
      <p:ext uri="{BB962C8B-B14F-4D97-AF65-F5344CB8AC3E}">
        <p14:creationId xmlns:p14="http://schemas.microsoft.com/office/powerpoint/2010/main" val="27005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4F5C86C-AF53-5CE8-191C-A4D00889A2FB}"/>
              </a:ext>
            </a:extLst>
          </p:cNvPr>
          <p:cNvSpPr>
            <a:spLocks noGrp="1"/>
          </p:cNvSpPr>
          <p:nvPr>
            <p:ph type="title"/>
          </p:nvPr>
        </p:nvSpPr>
        <p:spPr>
          <a:xfrm>
            <a:off x="1050879" y="609601"/>
            <a:ext cx="4476464" cy="1216024"/>
          </a:xfrm>
        </p:spPr>
        <p:txBody>
          <a:bodyPr>
            <a:normAutofit/>
          </a:bodyPr>
          <a:lstStyle/>
          <a:p>
            <a:r>
              <a:rPr lang="nl-NL" dirty="0">
                <a:latin typeface="IBM Plex Sans" panose="020B0503050203000203" pitchFamily="34" charset="0"/>
              </a:rPr>
              <a:t>Competenties</a:t>
            </a:r>
            <a:br>
              <a:rPr lang="nl-NL" dirty="0">
                <a:latin typeface="IBM Plex Sans" panose="020B0503050203000203" pitchFamily="34" charset="0"/>
              </a:rPr>
            </a:br>
            <a:endParaRPr lang="nl-NL" dirty="0">
              <a:latin typeface="IBM Plex Sans" panose="020B0503050203000203" pitchFamily="34" charset="0"/>
            </a:endParaRPr>
          </a:p>
        </p:txBody>
      </p:sp>
      <p:sp>
        <p:nvSpPr>
          <p:cNvPr id="3" name="Tijdelijke aanduiding voor inhoud 2">
            <a:extLst>
              <a:ext uri="{FF2B5EF4-FFF2-40B4-BE49-F238E27FC236}">
                <a16:creationId xmlns:a16="http://schemas.microsoft.com/office/drawing/2014/main" id="{33928AFC-3439-0614-A913-03DCC0DF30C4}"/>
              </a:ext>
            </a:extLst>
          </p:cNvPr>
          <p:cNvSpPr>
            <a:spLocks noGrp="1"/>
          </p:cNvSpPr>
          <p:nvPr>
            <p:ph idx="1"/>
          </p:nvPr>
        </p:nvSpPr>
        <p:spPr>
          <a:xfrm>
            <a:off x="1050879" y="2163685"/>
            <a:ext cx="3875963" cy="4107020"/>
          </a:xfrm>
        </p:spPr>
        <p:txBody>
          <a:bodyPr>
            <a:normAutofit/>
          </a:bodyPr>
          <a:lstStyle/>
          <a:p>
            <a:pPr marL="0" indent="0">
              <a:buNone/>
            </a:pPr>
            <a:r>
              <a:rPr lang="nl-NL" kern="100" dirty="0">
                <a:effectLst/>
                <a:latin typeface="IBM Plex Sans" panose="020B0503050203000203" pitchFamily="34" charset="0"/>
                <a:ea typeface="Times New Roman" panose="02020603050405020304" pitchFamily="18" charset="0"/>
                <a:cs typeface="Times New Roman" panose="02020603050405020304" pitchFamily="18" charset="0"/>
              </a:rPr>
              <a:t>Managen en Organiseren </a:t>
            </a:r>
          </a:p>
          <a:p>
            <a:pPr marL="0" indent="0">
              <a:buNone/>
            </a:pPr>
            <a:r>
              <a:rPr lang="nl-NL" dirty="0">
                <a:effectLst/>
                <a:latin typeface="IBM Plex Sans" panose="020B0503050203000203" pitchFamily="34" charset="0"/>
                <a:ea typeface="Aptos" panose="020B0004020202020204" pitchFamily="34" charset="0"/>
                <a:cs typeface="Times New Roman" panose="02020603050405020304" pitchFamily="18" charset="0"/>
              </a:rPr>
              <a:t>Leiderschap </a:t>
            </a:r>
          </a:p>
          <a:p>
            <a:pPr marL="0" indent="0">
              <a:buNone/>
            </a:pPr>
            <a:r>
              <a:rPr lang="nl-NL" dirty="0">
                <a:effectLst/>
                <a:latin typeface="IBM Plex Sans" panose="020B0503050203000203" pitchFamily="34" charset="0"/>
                <a:ea typeface="Aptos" panose="020B0004020202020204" pitchFamily="34" charset="0"/>
                <a:cs typeface="Times New Roman" panose="02020603050405020304" pitchFamily="18" charset="0"/>
              </a:rPr>
              <a:t>Samenwerken en Netwerken </a:t>
            </a:r>
          </a:p>
          <a:p>
            <a:pPr marL="0" indent="0">
              <a:buNone/>
            </a:pPr>
            <a:r>
              <a:rPr lang="nl-NL" dirty="0">
                <a:effectLst/>
                <a:latin typeface="IBM Plex Sans" panose="020B0503050203000203" pitchFamily="34" charset="0"/>
                <a:ea typeface="Aptos" panose="020B0004020202020204" pitchFamily="34" charset="0"/>
                <a:cs typeface="Times New Roman" panose="02020603050405020304" pitchFamily="18" charset="0"/>
              </a:rPr>
              <a:t>Communiceren </a:t>
            </a:r>
          </a:p>
          <a:p>
            <a:pPr marL="0" indent="0">
              <a:buNone/>
            </a:pPr>
            <a:r>
              <a:rPr lang="nl-NL" dirty="0">
                <a:effectLst/>
                <a:latin typeface="IBM Plex Sans" panose="020B0503050203000203" pitchFamily="34" charset="0"/>
                <a:ea typeface="Aptos" panose="020B0004020202020204" pitchFamily="34" charset="0"/>
                <a:cs typeface="Times New Roman" panose="02020603050405020304" pitchFamily="18" charset="0"/>
              </a:rPr>
              <a:t>Innoveren </a:t>
            </a:r>
            <a:endParaRPr lang="nl-NL" kern="100" dirty="0">
              <a:effectLst/>
              <a:latin typeface="IBM Plex Sans" panose="020B0503050203000203" pitchFamily="34" charset="0"/>
              <a:ea typeface="Times New Roman" panose="02020603050405020304" pitchFamily="18" charset="0"/>
              <a:cs typeface="Times New Roman" panose="02020603050405020304" pitchFamily="18" charset="0"/>
            </a:endParaRPr>
          </a:p>
        </p:txBody>
      </p:sp>
      <p:pic>
        <p:nvPicPr>
          <p:cNvPr id="5124" name="Picture 4" descr="Home Alone | Veronica Superguide">
            <a:extLst>
              <a:ext uri="{FF2B5EF4-FFF2-40B4-BE49-F238E27FC236}">
                <a16:creationId xmlns:a16="http://schemas.microsoft.com/office/drawing/2014/main" id="{46378A35-ABFA-B47C-29BB-82A77F7E2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030" r="15780" b="1"/>
          <a:stretch>
            <a:fillRect/>
          </a:stretch>
        </p:blipFill>
        <p:spPr bwMode="auto">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a:noFill/>
          <a:extLst>
            <a:ext uri="{909E8E84-426E-40DD-AFC4-6F175D3DCCD1}">
              <a14:hiddenFill xmlns:a14="http://schemas.microsoft.com/office/drawing/2010/main">
                <a:solidFill>
                  <a:srgbClr val="FFFFFF"/>
                </a:solidFill>
              </a14:hiddenFill>
            </a:ext>
          </a:extLst>
        </p:spPr>
      </p:pic>
      <p:pic>
        <p:nvPicPr>
          <p:cNvPr id="5" name="Afbeelding 4" descr="Afbeelding met Graphics, Lettertype, grafische vormgeving, rood&#10;&#10;Door AI gegenereerde inhoud is mogelijk onjuist.">
            <a:extLst>
              <a:ext uri="{FF2B5EF4-FFF2-40B4-BE49-F238E27FC236}">
                <a16:creationId xmlns:a16="http://schemas.microsoft.com/office/drawing/2014/main" id="{0ADD12EA-11D0-8832-3121-D1FCCB52D231}"/>
              </a:ext>
            </a:extLst>
          </p:cNvPr>
          <p:cNvPicPr>
            <a:picLocks noChangeAspect="1"/>
          </p:cNvPicPr>
          <p:nvPr/>
        </p:nvPicPr>
        <p:blipFill>
          <a:blip r:embed="rId4"/>
          <a:stretch>
            <a:fillRect/>
          </a:stretch>
        </p:blipFill>
        <p:spPr>
          <a:xfrm>
            <a:off x="10560342" y="170199"/>
            <a:ext cx="1352020" cy="840445"/>
          </a:xfrm>
          <a:prstGeom prst="rect">
            <a:avLst/>
          </a:prstGeom>
        </p:spPr>
      </p:pic>
    </p:spTree>
    <p:extLst>
      <p:ext uri="{BB962C8B-B14F-4D97-AF65-F5344CB8AC3E}">
        <p14:creationId xmlns:p14="http://schemas.microsoft.com/office/powerpoint/2010/main" val="510992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402932-B139-6BDE-F306-FA4969D45D7F}"/>
              </a:ext>
            </a:extLst>
          </p:cNvPr>
          <p:cNvSpPr>
            <a:spLocks noGrp="1"/>
          </p:cNvSpPr>
          <p:nvPr>
            <p:ph type="title"/>
          </p:nvPr>
        </p:nvSpPr>
        <p:spPr>
          <a:xfrm>
            <a:off x="840000" y="549000"/>
            <a:ext cx="7646399" cy="1800000"/>
          </a:xfrm>
        </p:spPr>
        <p:txBody>
          <a:bodyPr>
            <a:normAutofit fontScale="90000"/>
          </a:bodyPr>
          <a:lstStyle/>
          <a:p>
            <a:r>
              <a:rPr lang="nl-NL" sz="4000" dirty="0">
                <a:effectLst/>
                <a:ea typeface="Aptos" panose="020B0004020202020204" pitchFamily="34" charset="0"/>
                <a:cs typeface="Times New Roman" panose="02020603050405020304" pitchFamily="18" charset="0"/>
              </a:rPr>
              <a:t>Managen en Organiseren </a:t>
            </a:r>
            <a:br>
              <a:rPr lang="nl-NL" sz="4000" dirty="0">
                <a:effectLst/>
                <a:ea typeface="Aptos" panose="020B0004020202020204" pitchFamily="34" charset="0"/>
                <a:cs typeface="Times New Roman" panose="02020603050405020304" pitchFamily="18" charset="0"/>
              </a:rPr>
            </a:br>
            <a:endParaRPr lang="nl-NL" sz="4000" dirty="0"/>
          </a:p>
        </p:txBody>
      </p:sp>
      <p:sp>
        <p:nvSpPr>
          <p:cNvPr id="4" name="Tekstvak 3">
            <a:extLst>
              <a:ext uri="{FF2B5EF4-FFF2-40B4-BE49-F238E27FC236}">
                <a16:creationId xmlns:a16="http://schemas.microsoft.com/office/drawing/2014/main" id="{B509CE08-A8EE-346F-645F-7D8EF14F5C6D}"/>
              </a:ext>
            </a:extLst>
          </p:cNvPr>
          <p:cNvSpPr txBox="1"/>
          <p:nvPr/>
        </p:nvSpPr>
        <p:spPr>
          <a:xfrm>
            <a:off x="823556" y="1747791"/>
            <a:ext cx="8640000" cy="369332"/>
          </a:xfrm>
          <a:prstGeom prst="rect">
            <a:avLst/>
          </a:prstGeom>
          <a:noFill/>
        </p:spPr>
        <p:txBody>
          <a:bodyPr wrap="square" rtlCol="0">
            <a:spAutoFit/>
          </a:bodyPr>
          <a:lstStyle/>
          <a:p>
            <a:r>
              <a:rPr lang="nl-NL" sz="1800" dirty="0">
                <a:solidFill>
                  <a:schemeClr val="bg2">
                    <a:lumMod val="50000"/>
                  </a:schemeClr>
                </a:solidFill>
                <a:effectLst/>
                <a:latin typeface="IBM Plex Sans" panose="020B0503050203000203" pitchFamily="34" charset="0"/>
                <a:ea typeface="Aptos" panose="020B0004020202020204" pitchFamily="34" charset="0"/>
                <a:cs typeface="Times New Roman" panose="02020603050405020304" pitchFamily="18" charset="0"/>
              </a:rPr>
              <a:t>De student geeft vorm en inhoud aan de bedrijfsvoering en zet hierbij de klant centraal</a:t>
            </a:r>
            <a:r>
              <a:rPr lang="nl-NL" dirty="0">
                <a:solidFill>
                  <a:schemeClr val="bg2">
                    <a:lumMod val="50000"/>
                  </a:schemeClr>
                </a:solidFill>
                <a:effectLst/>
                <a:latin typeface="IBM Plex Sans" panose="020B0503050203000203" pitchFamily="34" charset="0"/>
              </a:rPr>
              <a:t> </a:t>
            </a:r>
            <a:endParaRPr lang="nl-NL" dirty="0">
              <a:solidFill>
                <a:schemeClr val="bg2">
                  <a:lumMod val="50000"/>
                </a:schemeClr>
              </a:solidFill>
              <a:latin typeface="IBM Plex Sans" panose="020B0503050203000203" pitchFamily="34" charset="0"/>
            </a:endParaRPr>
          </a:p>
        </p:txBody>
      </p:sp>
      <p:graphicFrame>
        <p:nvGraphicFramePr>
          <p:cNvPr id="10" name="Diagram 9">
            <a:extLst>
              <a:ext uri="{FF2B5EF4-FFF2-40B4-BE49-F238E27FC236}">
                <a16:creationId xmlns:a16="http://schemas.microsoft.com/office/drawing/2014/main" id="{93674086-8E03-1EF3-0BBA-8F6802E8CB5B}"/>
              </a:ext>
            </a:extLst>
          </p:cNvPr>
          <p:cNvGraphicFramePr/>
          <p:nvPr>
            <p:extLst>
              <p:ext uri="{D42A27DB-BD31-4B8C-83A1-F6EECF244321}">
                <p14:modId xmlns:p14="http://schemas.microsoft.com/office/powerpoint/2010/main" val="2990632621"/>
              </p:ext>
            </p:extLst>
          </p:nvPr>
        </p:nvGraphicFramePr>
        <p:xfrm>
          <a:off x="1056000" y="2637000"/>
          <a:ext cx="10080000" cy="37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kstvak 10">
            <a:extLst>
              <a:ext uri="{FF2B5EF4-FFF2-40B4-BE49-F238E27FC236}">
                <a16:creationId xmlns:a16="http://schemas.microsoft.com/office/drawing/2014/main" id="{53B557DA-5935-439C-B524-C9921B8034DC}"/>
              </a:ext>
            </a:extLst>
          </p:cNvPr>
          <p:cNvSpPr txBox="1"/>
          <p:nvPr/>
        </p:nvSpPr>
        <p:spPr>
          <a:xfrm>
            <a:off x="5401319" y="2741344"/>
            <a:ext cx="5005424" cy="461665"/>
          </a:xfrm>
          <a:prstGeom prst="rect">
            <a:avLst/>
          </a:prstGeom>
          <a:solidFill>
            <a:srgbClr val="E3D6D6"/>
          </a:solidFill>
        </p:spPr>
        <p:txBody>
          <a:bodyPr wrap="square" rtlCol="0">
            <a:spAutoFit/>
          </a:bodyPr>
          <a:lstStyle/>
          <a:p>
            <a:r>
              <a:rPr lang="nl-NL" sz="1200" dirty="0"/>
              <a:t>Aanleiding project 		  OGSM</a:t>
            </a:r>
          </a:p>
          <a:p>
            <a:r>
              <a:rPr lang="nl-NL" sz="1200" dirty="0"/>
              <a:t>Doelstellingen project                    	  Wekelijkse update</a:t>
            </a:r>
          </a:p>
        </p:txBody>
      </p:sp>
      <p:sp>
        <p:nvSpPr>
          <p:cNvPr id="12" name="Tekstvak 11">
            <a:extLst>
              <a:ext uri="{FF2B5EF4-FFF2-40B4-BE49-F238E27FC236}">
                <a16:creationId xmlns:a16="http://schemas.microsoft.com/office/drawing/2014/main" id="{826D8DCB-6FFA-A4B5-B4FF-B34BA15E50D5}"/>
              </a:ext>
            </a:extLst>
          </p:cNvPr>
          <p:cNvSpPr txBox="1"/>
          <p:nvPr/>
        </p:nvSpPr>
        <p:spPr>
          <a:xfrm>
            <a:off x="5401319" y="3538220"/>
            <a:ext cx="6509084" cy="461665"/>
          </a:xfrm>
          <a:prstGeom prst="rect">
            <a:avLst/>
          </a:prstGeom>
          <a:noFill/>
        </p:spPr>
        <p:txBody>
          <a:bodyPr wrap="square" rtlCol="0">
            <a:spAutoFit/>
          </a:bodyPr>
          <a:lstStyle/>
          <a:p>
            <a:r>
              <a:rPr lang="nl-NL" sz="1200" dirty="0"/>
              <a:t>Projectplan			Stakeholderanalyse	</a:t>
            </a:r>
          </a:p>
          <a:p>
            <a:r>
              <a:rPr lang="nl-NL" sz="1200" dirty="0"/>
              <a:t>Planning			PDCA</a:t>
            </a:r>
          </a:p>
        </p:txBody>
      </p:sp>
      <p:sp>
        <p:nvSpPr>
          <p:cNvPr id="14" name="Tekstvak 13">
            <a:extLst>
              <a:ext uri="{FF2B5EF4-FFF2-40B4-BE49-F238E27FC236}">
                <a16:creationId xmlns:a16="http://schemas.microsoft.com/office/drawing/2014/main" id="{EB5791BD-6076-EB37-DDA6-4368B68C55E5}"/>
              </a:ext>
            </a:extLst>
          </p:cNvPr>
          <p:cNvSpPr txBox="1"/>
          <p:nvPr/>
        </p:nvSpPr>
        <p:spPr>
          <a:xfrm>
            <a:off x="5401319" y="4287885"/>
            <a:ext cx="6509084" cy="461665"/>
          </a:xfrm>
          <a:prstGeom prst="rect">
            <a:avLst/>
          </a:prstGeom>
          <a:noFill/>
        </p:spPr>
        <p:txBody>
          <a:bodyPr wrap="square" rtlCol="0">
            <a:spAutoFit/>
          </a:bodyPr>
          <a:lstStyle/>
          <a:p>
            <a:r>
              <a:rPr lang="nl-NL" sz="1200" dirty="0"/>
              <a:t>Implementatie project		Planning (</a:t>
            </a:r>
            <a:r>
              <a:rPr lang="nl-NL" sz="1200" dirty="0" err="1"/>
              <a:t>Excell</a:t>
            </a:r>
            <a:r>
              <a:rPr lang="nl-NL" sz="1200" dirty="0"/>
              <a:t>)</a:t>
            </a:r>
          </a:p>
          <a:p>
            <a:r>
              <a:rPr lang="nl-NL" sz="1200" dirty="0"/>
              <a:t>Reflectie			Logboek</a:t>
            </a:r>
          </a:p>
        </p:txBody>
      </p:sp>
      <p:sp>
        <p:nvSpPr>
          <p:cNvPr id="15" name="Tekstvak 14">
            <a:extLst>
              <a:ext uri="{FF2B5EF4-FFF2-40B4-BE49-F238E27FC236}">
                <a16:creationId xmlns:a16="http://schemas.microsoft.com/office/drawing/2014/main" id="{DA3FA1FA-736A-09A2-4CB1-89134A2D9C6D}"/>
              </a:ext>
            </a:extLst>
          </p:cNvPr>
          <p:cNvSpPr txBox="1"/>
          <p:nvPr/>
        </p:nvSpPr>
        <p:spPr>
          <a:xfrm>
            <a:off x="5401319" y="4958307"/>
            <a:ext cx="5566500" cy="646331"/>
          </a:xfrm>
          <a:prstGeom prst="rect">
            <a:avLst/>
          </a:prstGeom>
          <a:noFill/>
        </p:spPr>
        <p:txBody>
          <a:bodyPr wrap="square" rtlCol="0">
            <a:spAutoFit/>
          </a:bodyPr>
          <a:lstStyle/>
          <a:p>
            <a:r>
              <a:rPr lang="nl-NL" sz="1200" dirty="0"/>
              <a:t>Wekelijkse voortgang met bedrijfscoach waarop gestuurd wordt vanuit (sub)doelstellingen</a:t>
            </a:r>
          </a:p>
          <a:p>
            <a:r>
              <a:rPr lang="nl-NL" sz="1200" dirty="0"/>
              <a:t>360 graden feedbackformulier</a:t>
            </a:r>
          </a:p>
        </p:txBody>
      </p:sp>
      <p:sp>
        <p:nvSpPr>
          <p:cNvPr id="16" name="Tekstvak 15">
            <a:extLst>
              <a:ext uri="{FF2B5EF4-FFF2-40B4-BE49-F238E27FC236}">
                <a16:creationId xmlns:a16="http://schemas.microsoft.com/office/drawing/2014/main" id="{373E22DE-011D-4E54-C6D2-703B192E853C}"/>
              </a:ext>
            </a:extLst>
          </p:cNvPr>
          <p:cNvSpPr txBox="1"/>
          <p:nvPr/>
        </p:nvSpPr>
        <p:spPr>
          <a:xfrm>
            <a:off x="5401319" y="5729446"/>
            <a:ext cx="6509084" cy="646331"/>
          </a:xfrm>
          <a:prstGeom prst="rect">
            <a:avLst/>
          </a:prstGeom>
          <a:noFill/>
        </p:spPr>
        <p:txBody>
          <a:bodyPr wrap="square" rtlCol="0">
            <a:spAutoFit/>
          </a:bodyPr>
          <a:lstStyle/>
          <a:p>
            <a:r>
              <a:rPr lang="nl-NL" sz="1200" dirty="0"/>
              <a:t>Begroting van het plan (scenario’s)</a:t>
            </a:r>
          </a:p>
          <a:p>
            <a:r>
              <a:rPr lang="nl-NL" sz="1200" dirty="0"/>
              <a:t>Omzetprognose</a:t>
            </a:r>
          </a:p>
          <a:p>
            <a:r>
              <a:rPr lang="nl-NL" sz="1200" dirty="0"/>
              <a:t>Winst/verliesrekening</a:t>
            </a:r>
          </a:p>
        </p:txBody>
      </p:sp>
      <p:pic>
        <p:nvPicPr>
          <p:cNvPr id="6" name="Afbeelding 5" descr="Afbeelding met Graphics, Lettertype, grafische vormgeving, rood&#10;&#10;Door AI gegenereerde inhoud is mogelijk onjuist.">
            <a:extLst>
              <a:ext uri="{FF2B5EF4-FFF2-40B4-BE49-F238E27FC236}">
                <a16:creationId xmlns:a16="http://schemas.microsoft.com/office/drawing/2014/main" id="{FEAEC116-3865-6E68-78F3-4A2FEC010A18}"/>
              </a:ext>
            </a:extLst>
          </p:cNvPr>
          <p:cNvPicPr>
            <a:picLocks noChangeAspect="1"/>
          </p:cNvPicPr>
          <p:nvPr/>
        </p:nvPicPr>
        <p:blipFill>
          <a:blip r:embed="rId8"/>
          <a:stretch>
            <a:fillRect/>
          </a:stretch>
        </p:blipFill>
        <p:spPr>
          <a:xfrm>
            <a:off x="10560342" y="170199"/>
            <a:ext cx="1352020" cy="840445"/>
          </a:xfrm>
          <a:prstGeom prst="rect">
            <a:avLst/>
          </a:prstGeom>
        </p:spPr>
      </p:pic>
    </p:spTree>
    <p:extLst>
      <p:ext uri="{BB962C8B-B14F-4D97-AF65-F5344CB8AC3E}">
        <p14:creationId xmlns:p14="http://schemas.microsoft.com/office/powerpoint/2010/main" val="3062824652"/>
      </p:ext>
    </p:extLst>
  </p:cSld>
  <p:clrMapOvr>
    <a:masterClrMapping/>
  </p:clrMapOvr>
</p:sld>
</file>

<file path=ppt/theme/theme1.xml><?xml version="1.0" encoding="utf-8"?>
<a:theme xmlns:a="http://schemas.openxmlformats.org/drawingml/2006/main" name="ArchiveVTI">
  <a:themeElements>
    <a:clrScheme name="Archive">
      <a:dk1>
        <a:sysClr val="windowText" lastClr="000000"/>
      </a:dk1>
      <a:lt1>
        <a:sysClr val="window" lastClr="FFFFFF"/>
      </a:lt1>
      <a:dk2>
        <a:srgbClr val="353B3D"/>
      </a:dk2>
      <a:lt2>
        <a:srgbClr val="EEECEA"/>
      </a:lt2>
      <a:accent1>
        <a:srgbClr val="A65E5E"/>
      </a:accent1>
      <a:accent2>
        <a:srgbClr val="9D6053"/>
      </a:accent2>
      <a:accent3>
        <a:srgbClr val="968274"/>
      </a:accent3>
      <a:accent4>
        <a:srgbClr val="878079"/>
      </a:accent4>
      <a:accent5>
        <a:srgbClr val="6C737A"/>
      </a:accent5>
      <a:accent6>
        <a:srgbClr val="697777"/>
      </a:accent6>
      <a:hlink>
        <a:srgbClr val="A25872"/>
      </a:hlink>
      <a:folHlink>
        <a:srgbClr val="667A7E"/>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7205</TotalTime>
  <Words>1013</Words>
  <Application>Microsoft Macintosh PowerPoint</Application>
  <PresentationFormat>Breedbeeld</PresentationFormat>
  <Paragraphs>128</Paragraphs>
  <Slides>17</Slides>
  <Notes>14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Aptos</vt:lpstr>
      <vt:lpstr>Arial</vt:lpstr>
      <vt:lpstr>Bembo</vt:lpstr>
      <vt:lpstr>Calibri</vt:lpstr>
      <vt:lpstr>IBM Plex Sans</vt:lpstr>
      <vt:lpstr>ArchiveVTI</vt:lpstr>
      <vt:lpstr>PowerPoint-presentatie</vt:lpstr>
      <vt:lpstr>Bedrijfscoach</vt:lpstr>
      <vt:lpstr>Over Zin</vt:lpstr>
      <vt:lpstr>Aanleiding</vt:lpstr>
      <vt:lpstr>Project omschrijving</vt:lpstr>
      <vt:lpstr>Projectteam</vt:lpstr>
      <vt:lpstr>Doelstellig &amp; KPI’s</vt:lpstr>
      <vt:lpstr>Competenties </vt:lpstr>
      <vt:lpstr>Managen en Organiseren  </vt:lpstr>
      <vt:lpstr>Leiderschap  </vt:lpstr>
      <vt:lpstr>Samenwerken en Netwerken  </vt:lpstr>
      <vt:lpstr>Communiceren  </vt:lpstr>
      <vt:lpstr>Innoveren  </vt:lpstr>
      <vt:lpstr>Planning</vt:lpstr>
      <vt:lpstr>Complex en ongestructureerd</vt:lpstr>
      <vt:lpstr>Duurzame overdracht</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Justus Donderwinkel (student)</dc:creator>
  <cp:lastModifiedBy>j.donderwinkel@outlook.com</cp:lastModifiedBy>
  <cp:revision>234</cp:revision>
  <dcterms:created xsi:type="dcterms:W3CDTF">2023-09-17T20:52:40Z</dcterms:created>
  <dcterms:modified xsi:type="dcterms:W3CDTF">2025-09-24T09:59:07Z</dcterms:modified>
</cp:coreProperties>
</file>