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4"/>
    <p:restoredTop sz="94658"/>
  </p:normalViewPr>
  <p:slideViewPr>
    <p:cSldViewPr snapToGrid="0">
      <p:cViewPr varScale="1">
        <p:scale>
          <a:sx n="78" d="100"/>
          <a:sy n="78" d="100"/>
        </p:scale>
        <p:origin x="168"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54ECB-7B10-4075-9223-F71CEC9B011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3A3A752-851D-4F1F-818D-DBC3AAEF8D6E}">
      <dgm:prSet/>
      <dgm:spPr/>
      <dgm:t>
        <a:bodyPr/>
        <a:lstStyle/>
        <a:p>
          <a:r>
            <a:rPr lang="nl-NL"/>
            <a:t>Locatie</a:t>
          </a:r>
          <a:endParaRPr lang="en-US"/>
        </a:p>
      </dgm:t>
    </dgm:pt>
    <dgm:pt modelId="{131C232F-0FAC-40DA-A742-817B51E97F69}" type="parTrans" cxnId="{BA5EE02E-60FD-4D41-A1B3-E82ECA6AF5BB}">
      <dgm:prSet/>
      <dgm:spPr/>
      <dgm:t>
        <a:bodyPr/>
        <a:lstStyle/>
        <a:p>
          <a:endParaRPr lang="en-US"/>
        </a:p>
      </dgm:t>
    </dgm:pt>
    <dgm:pt modelId="{90ED247E-C73B-46A8-82C8-3BBFB93761E2}" type="sibTrans" cxnId="{BA5EE02E-60FD-4D41-A1B3-E82ECA6AF5BB}">
      <dgm:prSet/>
      <dgm:spPr/>
      <dgm:t>
        <a:bodyPr/>
        <a:lstStyle/>
        <a:p>
          <a:endParaRPr lang="en-US"/>
        </a:p>
      </dgm:t>
    </dgm:pt>
    <dgm:pt modelId="{0FCD21E2-889A-464B-9930-9252A9D60351}">
      <dgm:prSet/>
      <dgm:spPr/>
      <dgm:t>
        <a:bodyPr/>
        <a:lstStyle/>
        <a:p>
          <a:r>
            <a:rPr lang="nl-NL" dirty="0"/>
            <a:t>Doelgroep</a:t>
          </a:r>
          <a:endParaRPr lang="en-US" dirty="0"/>
        </a:p>
      </dgm:t>
    </dgm:pt>
    <dgm:pt modelId="{F5F94073-013D-4ECB-82AD-04700870D501}" type="parTrans" cxnId="{774720EF-8003-4053-808E-8B39BDA17B84}">
      <dgm:prSet/>
      <dgm:spPr/>
      <dgm:t>
        <a:bodyPr/>
        <a:lstStyle/>
        <a:p>
          <a:endParaRPr lang="en-US"/>
        </a:p>
      </dgm:t>
    </dgm:pt>
    <dgm:pt modelId="{60B79502-FD93-4CAD-9DCC-F7551B769463}" type="sibTrans" cxnId="{774720EF-8003-4053-808E-8B39BDA17B84}">
      <dgm:prSet/>
      <dgm:spPr/>
      <dgm:t>
        <a:bodyPr/>
        <a:lstStyle/>
        <a:p>
          <a:endParaRPr lang="en-US"/>
        </a:p>
      </dgm:t>
    </dgm:pt>
    <dgm:pt modelId="{A472FD74-9AE5-4DE9-B594-12C692144BAE}">
      <dgm:prSet/>
      <dgm:spPr/>
      <dgm:t>
        <a:bodyPr/>
        <a:lstStyle/>
        <a:p>
          <a:r>
            <a:rPr lang="nl-NL" dirty="0"/>
            <a:t>Bedrijfsgrootte</a:t>
          </a:r>
          <a:endParaRPr lang="en-US" dirty="0"/>
        </a:p>
      </dgm:t>
    </dgm:pt>
    <dgm:pt modelId="{95976ABA-642D-4A21-9046-FB190D7969A8}" type="parTrans" cxnId="{116148C3-D0D3-47CB-B1C0-7BC14E00FCED}">
      <dgm:prSet/>
      <dgm:spPr/>
      <dgm:t>
        <a:bodyPr/>
        <a:lstStyle/>
        <a:p>
          <a:endParaRPr lang="en-US"/>
        </a:p>
      </dgm:t>
    </dgm:pt>
    <dgm:pt modelId="{3159EDC3-5DAC-4D72-BE02-02E9F70983F3}" type="sibTrans" cxnId="{116148C3-D0D3-47CB-B1C0-7BC14E00FCED}">
      <dgm:prSet/>
      <dgm:spPr/>
      <dgm:t>
        <a:bodyPr/>
        <a:lstStyle/>
        <a:p>
          <a:endParaRPr lang="en-US"/>
        </a:p>
      </dgm:t>
    </dgm:pt>
    <dgm:pt modelId="{3DB72F5C-A384-EC43-8F90-7E64BEF3440B}">
      <dgm:prSet/>
      <dgm:spPr/>
      <dgm:t>
        <a:bodyPr/>
        <a:lstStyle/>
        <a:p>
          <a:r>
            <a:rPr lang="nl-NL" dirty="0"/>
            <a:t>Insteek</a:t>
          </a:r>
        </a:p>
      </dgm:t>
    </dgm:pt>
    <dgm:pt modelId="{B363531D-3902-9149-9457-FF2F47FB5287}" type="parTrans" cxnId="{37A8999D-98F4-1444-A3E3-9BB227E27F9C}">
      <dgm:prSet/>
      <dgm:spPr/>
      <dgm:t>
        <a:bodyPr/>
        <a:lstStyle/>
        <a:p>
          <a:endParaRPr lang="nl-NL"/>
        </a:p>
      </dgm:t>
    </dgm:pt>
    <dgm:pt modelId="{FDF5D58E-64A9-E84D-B49A-95D66B62F458}" type="sibTrans" cxnId="{37A8999D-98F4-1444-A3E3-9BB227E27F9C}">
      <dgm:prSet/>
      <dgm:spPr/>
      <dgm:t>
        <a:bodyPr/>
        <a:lstStyle/>
        <a:p>
          <a:endParaRPr lang="nl-NL"/>
        </a:p>
      </dgm:t>
    </dgm:pt>
    <dgm:pt modelId="{E758F290-D195-FC43-9FDF-8B7EDAE7E26F}">
      <dgm:prSet/>
      <dgm:spPr/>
      <dgm:t>
        <a:bodyPr/>
        <a:lstStyle/>
        <a:p>
          <a:r>
            <a:rPr lang="nl-NL" dirty="0"/>
            <a:t>Koppeling vooraf?</a:t>
          </a:r>
        </a:p>
      </dgm:t>
    </dgm:pt>
    <dgm:pt modelId="{0B6271D8-F07D-4A49-9E1C-86BD5FE6F42C}" type="parTrans" cxnId="{994E9E06-1066-4442-8EC2-2E987CE9E027}">
      <dgm:prSet/>
      <dgm:spPr/>
      <dgm:t>
        <a:bodyPr/>
        <a:lstStyle/>
        <a:p>
          <a:endParaRPr lang="nl-NL"/>
        </a:p>
      </dgm:t>
    </dgm:pt>
    <dgm:pt modelId="{4582CF0D-1147-744B-A322-96ED41E8A13A}" type="sibTrans" cxnId="{994E9E06-1066-4442-8EC2-2E987CE9E027}">
      <dgm:prSet/>
      <dgm:spPr/>
      <dgm:t>
        <a:bodyPr/>
        <a:lstStyle/>
        <a:p>
          <a:endParaRPr lang="nl-NL"/>
        </a:p>
      </dgm:t>
    </dgm:pt>
    <dgm:pt modelId="{FF3588F3-A23B-E541-BB0C-89CCAAADCC13}">
      <dgm:prSet/>
      <dgm:spPr/>
      <dgm:t>
        <a:bodyPr/>
        <a:lstStyle/>
        <a:p>
          <a:r>
            <a:rPr lang="nl-NL" dirty="0"/>
            <a:t>Contactpersoon</a:t>
          </a:r>
          <a:endParaRPr lang="en-US" dirty="0"/>
        </a:p>
      </dgm:t>
    </dgm:pt>
    <dgm:pt modelId="{37FA3DA4-17E3-434E-A7F1-723D129B0502}" type="parTrans" cxnId="{06A39714-8576-5449-B96D-AAA0FBECC12C}">
      <dgm:prSet/>
      <dgm:spPr/>
      <dgm:t>
        <a:bodyPr/>
        <a:lstStyle/>
        <a:p>
          <a:endParaRPr lang="nl-NL"/>
        </a:p>
      </dgm:t>
    </dgm:pt>
    <dgm:pt modelId="{53292EAF-B96A-EF42-8328-8A3FAC0D84E0}" type="sibTrans" cxnId="{06A39714-8576-5449-B96D-AAA0FBECC12C}">
      <dgm:prSet/>
      <dgm:spPr/>
      <dgm:t>
        <a:bodyPr/>
        <a:lstStyle/>
        <a:p>
          <a:endParaRPr lang="nl-NL"/>
        </a:p>
      </dgm:t>
    </dgm:pt>
    <dgm:pt modelId="{312DC61B-71EE-A14D-B827-5F33BA0517E7}" type="pres">
      <dgm:prSet presAssocID="{62A54ECB-7B10-4075-9223-F71CEC9B0119}" presName="hierChild1" presStyleCnt="0">
        <dgm:presLayoutVars>
          <dgm:chPref val="1"/>
          <dgm:dir/>
          <dgm:animOne val="branch"/>
          <dgm:animLvl val="lvl"/>
          <dgm:resizeHandles/>
        </dgm:presLayoutVars>
      </dgm:prSet>
      <dgm:spPr/>
    </dgm:pt>
    <dgm:pt modelId="{2FD8C629-FAA6-F04C-8E1A-39DBDE9E6B2E}" type="pres">
      <dgm:prSet presAssocID="{73A3A752-851D-4F1F-818D-DBC3AAEF8D6E}" presName="hierRoot1" presStyleCnt="0"/>
      <dgm:spPr/>
    </dgm:pt>
    <dgm:pt modelId="{C874C9EA-68F3-D54F-A876-6EE1655B9577}" type="pres">
      <dgm:prSet presAssocID="{73A3A752-851D-4F1F-818D-DBC3AAEF8D6E}" presName="composite" presStyleCnt="0"/>
      <dgm:spPr/>
    </dgm:pt>
    <dgm:pt modelId="{AF942784-0505-C049-AF02-6ABB5AC2C271}" type="pres">
      <dgm:prSet presAssocID="{73A3A752-851D-4F1F-818D-DBC3AAEF8D6E}" presName="background" presStyleLbl="node0" presStyleIdx="0" presStyleCnt="3"/>
      <dgm:spPr/>
    </dgm:pt>
    <dgm:pt modelId="{0C3B59D5-B678-2943-8698-C3E252F27510}" type="pres">
      <dgm:prSet presAssocID="{73A3A752-851D-4F1F-818D-DBC3AAEF8D6E}" presName="text" presStyleLbl="fgAcc0" presStyleIdx="0" presStyleCnt="3">
        <dgm:presLayoutVars>
          <dgm:chPref val="3"/>
        </dgm:presLayoutVars>
      </dgm:prSet>
      <dgm:spPr/>
    </dgm:pt>
    <dgm:pt modelId="{2A6B4670-D840-BD4B-A74F-1AC0D3D9E89C}" type="pres">
      <dgm:prSet presAssocID="{73A3A752-851D-4F1F-818D-DBC3AAEF8D6E}" presName="hierChild2" presStyleCnt="0"/>
      <dgm:spPr/>
    </dgm:pt>
    <dgm:pt modelId="{29988A40-55B3-1042-B587-2AC6CA37D758}" type="pres">
      <dgm:prSet presAssocID="{A472FD74-9AE5-4DE9-B594-12C692144BAE}" presName="hierRoot1" presStyleCnt="0"/>
      <dgm:spPr/>
    </dgm:pt>
    <dgm:pt modelId="{ABCEA65F-F257-6E4C-B092-CA24384358F8}" type="pres">
      <dgm:prSet presAssocID="{A472FD74-9AE5-4DE9-B594-12C692144BAE}" presName="composite" presStyleCnt="0"/>
      <dgm:spPr/>
    </dgm:pt>
    <dgm:pt modelId="{A51AD31B-9C64-B94A-8060-CDFF4F2B89B9}" type="pres">
      <dgm:prSet presAssocID="{A472FD74-9AE5-4DE9-B594-12C692144BAE}" presName="background" presStyleLbl="node0" presStyleIdx="1" presStyleCnt="3"/>
      <dgm:spPr/>
    </dgm:pt>
    <dgm:pt modelId="{FAF5F51A-39AE-0048-923D-7EFB4C6BC0F2}" type="pres">
      <dgm:prSet presAssocID="{A472FD74-9AE5-4DE9-B594-12C692144BAE}" presName="text" presStyleLbl="fgAcc0" presStyleIdx="1" presStyleCnt="3">
        <dgm:presLayoutVars>
          <dgm:chPref val="3"/>
        </dgm:presLayoutVars>
      </dgm:prSet>
      <dgm:spPr/>
    </dgm:pt>
    <dgm:pt modelId="{7F96815F-6E06-6844-A5DB-CC6F3DDEA572}" type="pres">
      <dgm:prSet presAssocID="{A472FD74-9AE5-4DE9-B594-12C692144BAE}" presName="hierChild2" presStyleCnt="0"/>
      <dgm:spPr/>
    </dgm:pt>
    <dgm:pt modelId="{D28248EB-5A83-7942-81B3-F4FD1701F00B}" type="pres">
      <dgm:prSet presAssocID="{0FCD21E2-889A-464B-9930-9252A9D60351}" presName="hierRoot1" presStyleCnt="0"/>
      <dgm:spPr/>
    </dgm:pt>
    <dgm:pt modelId="{A309BCDD-82F7-834F-A346-7443FD504181}" type="pres">
      <dgm:prSet presAssocID="{0FCD21E2-889A-464B-9930-9252A9D60351}" presName="composite" presStyleCnt="0"/>
      <dgm:spPr/>
    </dgm:pt>
    <dgm:pt modelId="{2B1C1613-1A37-884A-B916-2D5A36A8AD22}" type="pres">
      <dgm:prSet presAssocID="{0FCD21E2-889A-464B-9930-9252A9D60351}" presName="background" presStyleLbl="node0" presStyleIdx="2" presStyleCnt="3"/>
      <dgm:spPr/>
    </dgm:pt>
    <dgm:pt modelId="{B74CD5C2-5197-8548-8EC8-27CA23C5D568}" type="pres">
      <dgm:prSet presAssocID="{0FCD21E2-889A-464B-9930-9252A9D60351}" presName="text" presStyleLbl="fgAcc0" presStyleIdx="2" presStyleCnt="3">
        <dgm:presLayoutVars>
          <dgm:chPref val="3"/>
        </dgm:presLayoutVars>
      </dgm:prSet>
      <dgm:spPr/>
    </dgm:pt>
    <dgm:pt modelId="{4D2A5D04-72FD-F44C-B417-9FF0A4441A13}" type="pres">
      <dgm:prSet presAssocID="{0FCD21E2-889A-464B-9930-9252A9D60351}" presName="hierChild2" presStyleCnt="0"/>
      <dgm:spPr/>
    </dgm:pt>
    <dgm:pt modelId="{4EA1FDF9-4F7D-DB44-A36A-653D5080F09A}" type="pres">
      <dgm:prSet presAssocID="{37FA3DA4-17E3-434E-A7F1-723D129B0502}" presName="Name10" presStyleLbl="parChTrans1D2" presStyleIdx="0" presStyleCnt="3"/>
      <dgm:spPr/>
    </dgm:pt>
    <dgm:pt modelId="{F2AD3FA3-440C-6747-9A2B-747849287993}" type="pres">
      <dgm:prSet presAssocID="{FF3588F3-A23B-E541-BB0C-89CCAAADCC13}" presName="hierRoot2" presStyleCnt="0"/>
      <dgm:spPr/>
    </dgm:pt>
    <dgm:pt modelId="{D132168B-9871-EB41-B0AC-C4DAABE7A5E6}" type="pres">
      <dgm:prSet presAssocID="{FF3588F3-A23B-E541-BB0C-89CCAAADCC13}" presName="composite2" presStyleCnt="0"/>
      <dgm:spPr/>
    </dgm:pt>
    <dgm:pt modelId="{6D4FC6D9-5878-BA4F-BDD1-98B6E3ADC60A}" type="pres">
      <dgm:prSet presAssocID="{FF3588F3-A23B-E541-BB0C-89CCAAADCC13}" presName="background2" presStyleLbl="node2" presStyleIdx="0" presStyleCnt="3"/>
      <dgm:spPr/>
    </dgm:pt>
    <dgm:pt modelId="{7A00D792-A736-C246-8DF0-DD4BEC6CA341}" type="pres">
      <dgm:prSet presAssocID="{FF3588F3-A23B-E541-BB0C-89CCAAADCC13}" presName="text2" presStyleLbl="fgAcc2" presStyleIdx="0" presStyleCnt="3">
        <dgm:presLayoutVars>
          <dgm:chPref val="3"/>
        </dgm:presLayoutVars>
      </dgm:prSet>
      <dgm:spPr/>
    </dgm:pt>
    <dgm:pt modelId="{34940459-49E1-174F-A57A-974DAA8DD236}" type="pres">
      <dgm:prSet presAssocID="{FF3588F3-A23B-E541-BB0C-89CCAAADCC13}" presName="hierChild3" presStyleCnt="0"/>
      <dgm:spPr/>
    </dgm:pt>
    <dgm:pt modelId="{CB9D205D-6AF3-EE4A-A0BF-87B5C58D7135}" type="pres">
      <dgm:prSet presAssocID="{B363531D-3902-9149-9457-FF2F47FB5287}" presName="Name10" presStyleLbl="parChTrans1D2" presStyleIdx="1" presStyleCnt="3"/>
      <dgm:spPr/>
    </dgm:pt>
    <dgm:pt modelId="{45215198-5547-D34D-B13A-38016F7F5139}" type="pres">
      <dgm:prSet presAssocID="{3DB72F5C-A384-EC43-8F90-7E64BEF3440B}" presName="hierRoot2" presStyleCnt="0"/>
      <dgm:spPr/>
    </dgm:pt>
    <dgm:pt modelId="{1733D34D-4F64-AE44-BBA5-4C80429F89C7}" type="pres">
      <dgm:prSet presAssocID="{3DB72F5C-A384-EC43-8F90-7E64BEF3440B}" presName="composite2" presStyleCnt="0"/>
      <dgm:spPr/>
    </dgm:pt>
    <dgm:pt modelId="{226DB67A-367B-AB45-B179-532C9FF15776}" type="pres">
      <dgm:prSet presAssocID="{3DB72F5C-A384-EC43-8F90-7E64BEF3440B}" presName="background2" presStyleLbl="node2" presStyleIdx="1" presStyleCnt="3"/>
      <dgm:spPr/>
    </dgm:pt>
    <dgm:pt modelId="{191930E7-40DA-FF4A-A559-AEBF8D1C8D01}" type="pres">
      <dgm:prSet presAssocID="{3DB72F5C-A384-EC43-8F90-7E64BEF3440B}" presName="text2" presStyleLbl="fgAcc2" presStyleIdx="1" presStyleCnt="3">
        <dgm:presLayoutVars>
          <dgm:chPref val="3"/>
        </dgm:presLayoutVars>
      </dgm:prSet>
      <dgm:spPr/>
    </dgm:pt>
    <dgm:pt modelId="{BECF69A9-2DD5-8E44-BFC9-5BDA0A889BC4}" type="pres">
      <dgm:prSet presAssocID="{3DB72F5C-A384-EC43-8F90-7E64BEF3440B}" presName="hierChild3" presStyleCnt="0"/>
      <dgm:spPr/>
    </dgm:pt>
    <dgm:pt modelId="{682119AA-68B2-3B4A-80F6-1960663E9A59}" type="pres">
      <dgm:prSet presAssocID="{0B6271D8-F07D-4A49-9E1C-86BD5FE6F42C}" presName="Name10" presStyleLbl="parChTrans1D2" presStyleIdx="2" presStyleCnt="3"/>
      <dgm:spPr/>
    </dgm:pt>
    <dgm:pt modelId="{789FCBB7-3BF0-374E-B438-17619A902BCE}" type="pres">
      <dgm:prSet presAssocID="{E758F290-D195-FC43-9FDF-8B7EDAE7E26F}" presName="hierRoot2" presStyleCnt="0"/>
      <dgm:spPr/>
    </dgm:pt>
    <dgm:pt modelId="{785989AB-D92E-FA4F-B8C1-9B2A49E7E1DE}" type="pres">
      <dgm:prSet presAssocID="{E758F290-D195-FC43-9FDF-8B7EDAE7E26F}" presName="composite2" presStyleCnt="0"/>
      <dgm:spPr/>
    </dgm:pt>
    <dgm:pt modelId="{1E5D2A5D-0DF7-8649-9FA3-A5D2657A57B3}" type="pres">
      <dgm:prSet presAssocID="{E758F290-D195-FC43-9FDF-8B7EDAE7E26F}" presName="background2" presStyleLbl="node2" presStyleIdx="2" presStyleCnt="3"/>
      <dgm:spPr/>
    </dgm:pt>
    <dgm:pt modelId="{5BFED697-2018-9A4C-9A7A-0A1F93400F8F}" type="pres">
      <dgm:prSet presAssocID="{E758F290-D195-FC43-9FDF-8B7EDAE7E26F}" presName="text2" presStyleLbl="fgAcc2" presStyleIdx="2" presStyleCnt="3">
        <dgm:presLayoutVars>
          <dgm:chPref val="3"/>
        </dgm:presLayoutVars>
      </dgm:prSet>
      <dgm:spPr/>
    </dgm:pt>
    <dgm:pt modelId="{4C7D853F-5812-2143-8828-83794C600287}" type="pres">
      <dgm:prSet presAssocID="{E758F290-D195-FC43-9FDF-8B7EDAE7E26F}" presName="hierChild3" presStyleCnt="0"/>
      <dgm:spPr/>
    </dgm:pt>
  </dgm:ptLst>
  <dgm:cxnLst>
    <dgm:cxn modelId="{994E9E06-1066-4442-8EC2-2E987CE9E027}" srcId="{0FCD21E2-889A-464B-9930-9252A9D60351}" destId="{E758F290-D195-FC43-9FDF-8B7EDAE7E26F}" srcOrd="2" destOrd="0" parTransId="{0B6271D8-F07D-4A49-9E1C-86BD5FE6F42C}" sibTransId="{4582CF0D-1147-744B-A322-96ED41E8A13A}"/>
    <dgm:cxn modelId="{06A39714-8576-5449-B96D-AAA0FBECC12C}" srcId="{0FCD21E2-889A-464B-9930-9252A9D60351}" destId="{FF3588F3-A23B-E541-BB0C-89CCAAADCC13}" srcOrd="0" destOrd="0" parTransId="{37FA3DA4-17E3-434E-A7F1-723D129B0502}" sibTransId="{53292EAF-B96A-EF42-8328-8A3FAC0D84E0}"/>
    <dgm:cxn modelId="{BA5EE02E-60FD-4D41-A1B3-E82ECA6AF5BB}" srcId="{62A54ECB-7B10-4075-9223-F71CEC9B0119}" destId="{73A3A752-851D-4F1F-818D-DBC3AAEF8D6E}" srcOrd="0" destOrd="0" parTransId="{131C232F-0FAC-40DA-A742-817B51E97F69}" sibTransId="{90ED247E-C73B-46A8-82C8-3BBFB93761E2}"/>
    <dgm:cxn modelId="{80ECD740-A410-4947-8DA5-E52BD3432429}" type="presOf" srcId="{0B6271D8-F07D-4A49-9E1C-86BD5FE6F42C}" destId="{682119AA-68B2-3B4A-80F6-1960663E9A59}" srcOrd="0" destOrd="0" presId="urn:microsoft.com/office/officeart/2005/8/layout/hierarchy1"/>
    <dgm:cxn modelId="{6C43B149-52FD-614C-804A-C0914F5E12EF}" type="presOf" srcId="{B363531D-3902-9149-9457-FF2F47FB5287}" destId="{CB9D205D-6AF3-EE4A-A0BF-87B5C58D7135}" srcOrd="0" destOrd="0" presId="urn:microsoft.com/office/officeart/2005/8/layout/hierarchy1"/>
    <dgm:cxn modelId="{F46FCF4A-5326-904F-971D-BC8F97240C74}" type="presOf" srcId="{E758F290-D195-FC43-9FDF-8B7EDAE7E26F}" destId="{5BFED697-2018-9A4C-9A7A-0A1F93400F8F}" srcOrd="0" destOrd="0" presId="urn:microsoft.com/office/officeart/2005/8/layout/hierarchy1"/>
    <dgm:cxn modelId="{2021D877-56E2-444D-A728-3E71D1C2E31D}" type="presOf" srcId="{A472FD74-9AE5-4DE9-B594-12C692144BAE}" destId="{FAF5F51A-39AE-0048-923D-7EFB4C6BC0F2}" srcOrd="0" destOrd="0" presId="urn:microsoft.com/office/officeart/2005/8/layout/hierarchy1"/>
    <dgm:cxn modelId="{37A8999D-98F4-1444-A3E3-9BB227E27F9C}" srcId="{0FCD21E2-889A-464B-9930-9252A9D60351}" destId="{3DB72F5C-A384-EC43-8F90-7E64BEF3440B}" srcOrd="1" destOrd="0" parTransId="{B363531D-3902-9149-9457-FF2F47FB5287}" sibTransId="{FDF5D58E-64A9-E84D-B49A-95D66B62F458}"/>
    <dgm:cxn modelId="{756CDFA7-C5EF-A742-A47E-B4E925D62D7F}" type="presOf" srcId="{62A54ECB-7B10-4075-9223-F71CEC9B0119}" destId="{312DC61B-71EE-A14D-B827-5F33BA0517E7}" srcOrd="0" destOrd="0" presId="urn:microsoft.com/office/officeart/2005/8/layout/hierarchy1"/>
    <dgm:cxn modelId="{A50ACBB8-3EE9-064D-A45B-772AE5A3D240}" type="presOf" srcId="{73A3A752-851D-4F1F-818D-DBC3AAEF8D6E}" destId="{0C3B59D5-B678-2943-8698-C3E252F27510}" srcOrd="0" destOrd="0" presId="urn:microsoft.com/office/officeart/2005/8/layout/hierarchy1"/>
    <dgm:cxn modelId="{116148C3-D0D3-47CB-B1C0-7BC14E00FCED}" srcId="{62A54ECB-7B10-4075-9223-F71CEC9B0119}" destId="{A472FD74-9AE5-4DE9-B594-12C692144BAE}" srcOrd="1" destOrd="0" parTransId="{95976ABA-642D-4A21-9046-FB190D7969A8}" sibTransId="{3159EDC3-5DAC-4D72-BE02-02E9F70983F3}"/>
    <dgm:cxn modelId="{31E2DCDB-8CF6-3445-BBF8-8CE31BCB53DA}" type="presOf" srcId="{0FCD21E2-889A-464B-9930-9252A9D60351}" destId="{B74CD5C2-5197-8548-8EC8-27CA23C5D568}" srcOrd="0" destOrd="0" presId="urn:microsoft.com/office/officeart/2005/8/layout/hierarchy1"/>
    <dgm:cxn modelId="{5FC1DDDE-93BC-A141-9318-8EF4B35F9886}" type="presOf" srcId="{3DB72F5C-A384-EC43-8F90-7E64BEF3440B}" destId="{191930E7-40DA-FF4A-A559-AEBF8D1C8D01}" srcOrd="0" destOrd="0" presId="urn:microsoft.com/office/officeart/2005/8/layout/hierarchy1"/>
    <dgm:cxn modelId="{45DBEFE0-7EBE-3048-9BB9-A34EE2F7CFCC}" type="presOf" srcId="{37FA3DA4-17E3-434E-A7F1-723D129B0502}" destId="{4EA1FDF9-4F7D-DB44-A36A-653D5080F09A}" srcOrd="0" destOrd="0" presId="urn:microsoft.com/office/officeart/2005/8/layout/hierarchy1"/>
    <dgm:cxn modelId="{774720EF-8003-4053-808E-8B39BDA17B84}" srcId="{62A54ECB-7B10-4075-9223-F71CEC9B0119}" destId="{0FCD21E2-889A-464B-9930-9252A9D60351}" srcOrd="2" destOrd="0" parTransId="{F5F94073-013D-4ECB-82AD-04700870D501}" sibTransId="{60B79502-FD93-4CAD-9DCC-F7551B769463}"/>
    <dgm:cxn modelId="{BE85E2FC-7F8A-5D4D-9380-556F21A9E061}" type="presOf" srcId="{FF3588F3-A23B-E541-BB0C-89CCAAADCC13}" destId="{7A00D792-A736-C246-8DF0-DD4BEC6CA341}" srcOrd="0" destOrd="0" presId="urn:microsoft.com/office/officeart/2005/8/layout/hierarchy1"/>
    <dgm:cxn modelId="{7B99E2DF-B9C2-F947-8220-BB7E3B7A8547}" type="presParOf" srcId="{312DC61B-71EE-A14D-B827-5F33BA0517E7}" destId="{2FD8C629-FAA6-F04C-8E1A-39DBDE9E6B2E}" srcOrd="0" destOrd="0" presId="urn:microsoft.com/office/officeart/2005/8/layout/hierarchy1"/>
    <dgm:cxn modelId="{134414EC-8377-144D-90FE-2E5ACEC083F1}" type="presParOf" srcId="{2FD8C629-FAA6-F04C-8E1A-39DBDE9E6B2E}" destId="{C874C9EA-68F3-D54F-A876-6EE1655B9577}" srcOrd="0" destOrd="0" presId="urn:microsoft.com/office/officeart/2005/8/layout/hierarchy1"/>
    <dgm:cxn modelId="{2764244B-9217-6C4E-9668-7B3844ECEA95}" type="presParOf" srcId="{C874C9EA-68F3-D54F-A876-6EE1655B9577}" destId="{AF942784-0505-C049-AF02-6ABB5AC2C271}" srcOrd="0" destOrd="0" presId="urn:microsoft.com/office/officeart/2005/8/layout/hierarchy1"/>
    <dgm:cxn modelId="{09B9E079-4790-9749-A226-C89CCC214342}" type="presParOf" srcId="{C874C9EA-68F3-D54F-A876-6EE1655B9577}" destId="{0C3B59D5-B678-2943-8698-C3E252F27510}" srcOrd="1" destOrd="0" presId="urn:microsoft.com/office/officeart/2005/8/layout/hierarchy1"/>
    <dgm:cxn modelId="{F3383469-D63D-A445-95B9-EE35709A26D7}" type="presParOf" srcId="{2FD8C629-FAA6-F04C-8E1A-39DBDE9E6B2E}" destId="{2A6B4670-D840-BD4B-A74F-1AC0D3D9E89C}" srcOrd="1" destOrd="0" presId="urn:microsoft.com/office/officeart/2005/8/layout/hierarchy1"/>
    <dgm:cxn modelId="{EA6E69F7-7857-7D49-AA7F-0B72C300FA41}" type="presParOf" srcId="{312DC61B-71EE-A14D-B827-5F33BA0517E7}" destId="{29988A40-55B3-1042-B587-2AC6CA37D758}" srcOrd="1" destOrd="0" presId="urn:microsoft.com/office/officeart/2005/8/layout/hierarchy1"/>
    <dgm:cxn modelId="{3794E647-68E4-BD47-896F-B990F0B76E5F}" type="presParOf" srcId="{29988A40-55B3-1042-B587-2AC6CA37D758}" destId="{ABCEA65F-F257-6E4C-B092-CA24384358F8}" srcOrd="0" destOrd="0" presId="urn:microsoft.com/office/officeart/2005/8/layout/hierarchy1"/>
    <dgm:cxn modelId="{1A7FA220-FE3F-404C-91E1-5C07016F0725}" type="presParOf" srcId="{ABCEA65F-F257-6E4C-B092-CA24384358F8}" destId="{A51AD31B-9C64-B94A-8060-CDFF4F2B89B9}" srcOrd="0" destOrd="0" presId="urn:microsoft.com/office/officeart/2005/8/layout/hierarchy1"/>
    <dgm:cxn modelId="{BDA4DC71-88FC-614C-94F3-DE2C3339CDE1}" type="presParOf" srcId="{ABCEA65F-F257-6E4C-B092-CA24384358F8}" destId="{FAF5F51A-39AE-0048-923D-7EFB4C6BC0F2}" srcOrd="1" destOrd="0" presId="urn:microsoft.com/office/officeart/2005/8/layout/hierarchy1"/>
    <dgm:cxn modelId="{07981F47-7D98-9941-855E-6C06935DF4D0}" type="presParOf" srcId="{29988A40-55B3-1042-B587-2AC6CA37D758}" destId="{7F96815F-6E06-6844-A5DB-CC6F3DDEA572}" srcOrd="1" destOrd="0" presId="urn:microsoft.com/office/officeart/2005/8/layout/hierarchy1"/>
    <dgm:cxn modelId="{0E58AFF4-6B88-C045-82B6-96A9F7C90447}" type="presParOf" srcId="{312DC61B-71EE-A14D-B827-5F33BA0517E7}" destId="{D28248EB-5A83-7942-81B3-F4FD1701F00B}" srcOrd="2" destOrd="0" presId="urn:microsoft.com/office/officeart/2005/8/layout/hierarchy1"/>
    <dgm:cxn modelId="{52B45A46-E830-E34A-ADC3-538ADEA4B0E1}" type="presParOf" srcId="{D28248EB-5A83-7942-81B3-F4FD1701F00B}" destId="{A309BCDD-82F7-834F-A346-7443FD504181}" srcOrd="0" destOrd="0" presId="urn:microsoft.com/office/officeart/2005/8/layout/hierarchy1"/>
    <dgm:cxn modelId="{624D49B3-F745-3B4A-ADD9-E9F7C2703251}" type="presParOf" srcId="{A309BCDD-82F7-834F-A346-7443FD504181}" destId="{2B1C1613-1A37-884A-B916-2D5A36A8AD22}" srcOrd="0" destOrd="0" presId="urn:microsoft.com/office/officeart/2005/8/layout/hierarchy1"/>
    <dgm:cxn modelId="{01B56B71-2A34-CE4B-B798-45A8714AD699}" type="presParOf" srcId="{A309BCDD-82F7-834F-A346-7443FD504181}" destId="{B74CD5C2-5197-8548-8EC8-27CA23C5D568}" srcOrd="1" destOrd="0" presId="urn:microsoft.com/office/officeart/2005/8/layout/hierarchy1"/>
    <dgm:cxn modelId="{DA21F0D4-5A05-F94A-99FB-54C7F3CE1700}" type="presParOf" srcId="{D28248EB-5A83-7942-81B3-F4FD1701F00B}" destId="{4D2A5D04-72FD-F44C-B417-9FF0A4441A13}" srcOrd="1" destOrd="0" presId="urn:microsoft.com/office/officeart/2005/8/layout/hierarchy1"/>
    <dgm:cxn modelId="{299C53FA-6473-044A-899A-7969E847A469}" type="presParOf" srcId="{4D2A5D04-72FD-F44C-B417-9FF0A4441A13}" destId="{4EA1FDF9-4F7D-DB44-A36A-653D5080F09A}" srcOrd="0" destOrd="0" presId="urn:microsoft.com/office/officeart/2005/8/layout/hierarchy1"/>
    <dgm:cxn modelId="{BAD17394-7158-3E49-A7DD-46B0F34EA372}" type="presParOf" srcId="{4D2A5D04-72FD-F44C-B417-9FF0A4441A13}" destId="{F2AD3FA3-440C-6747-9A2B-747849287993}" srcOrd="1" destOrd="0" presId="urn:microsoft.com/office/officeart/2005/8/layout/hierarchy1"/>
    <dgm:cxn modelId="{DEDBF161-2550-3D42-919C-8D40F0DFDCBF}" type="presParOf" srcId="{F2AD3FA3-440C-6747-9A2B-747849287993}" destId="{D132168B-9871-EB41-B0AC-C4DAABE7A5E6}" srcOrd="0" destOrd="0" presId="urn:microsoft.com/office/officeart/2005/8/layout/hierarchy1"/>
    <dgm:cxn modelId="{911999BC-398B-D54B-B155-BD682EAC8FED}" type="presParOf" srcId="{D132168B-9871-EB41-B0AC-C4DAABE7A5E6}" destId="{6D4FC6D9-5878-BA4F-BDD1-98B6E3ADC60A}" srcOrd="0" destOrd="0" presId="urn:microsoft.com/office/officeart/2005/8/layout/hierarchy1"/>
    <dgm:cxn modelId="{FD5CBD61-0807-BC41-B618-8FD96D5A0CBE}" type="presParOf" srcId="{D132168B-9871-EB41-B0AC-C4DAABE7A5E6}" destId="{7A00D792-A736-C246-8DF0-DD4BEC6CA341}" srcOrd="1" destOrd="0" presId="urn:microsoft.com/office/officeart/2005/8/layout/hierarchy1"/>
    <dgm:cxn modelId="{5A9C36EE-A416-284D-A2FC-DD72556E308D}" type="presParOf" srcId="{F2AD3FA3-440C-6747-9A2B-747849287993}" destId="{34940459-49E1-174F-A57A-974DAA8DD236}" srcOrd="1" destOrd="0" presId="urn:microsoft.com/office/officeart/2005/8/layout/hierarchy1"/>
    <dgm:cxn modelId="{FBBA4A49-8103-5248-8249-D51E31055701}" type="presParOf" srcId="{4D2A5D04-72FD-F44C-B417-9FF0A4441A13}" destId="{CB9D205D-6AF3-EE4A-A0BF-87B5C58D7135}" srcOrd="2" destOrd="0" presId="urn:microsoft.com/office/officeart/2005/8/layout/hierarchy1"/>
    <dgm:cxn modelId="{18CEA2F2-9C5A-BA48-85DA-5E74A2D543FA}" type="presParOf" srcId="{4D2A5D04-72FD-F44C-B417-9FF0A4441A13}" destId="{45215198-5547-D34D-B13A-38016F7F5139}" srcOrd="3" destOrd="0" presId="urn:microsoft.com/office/officeart/2005/8/layout/hierarchy1"/>
    <dgm:cxn modelId="{C38F5A7D-6343-DA40-B7EB-C977DF3669C6}" type="presParOf" srcId="{45215198-5547-D34D-B13A-38016F7F5139}" destId="{1733D34D-4F64-AE44-BBA5-4C80429F89C7}" srcOrd="0" destOrd="0" presId="urn:microsoft.com/office/officeart/2005/8/layout/hierarchy1"/>
    <dgm:cxn modelId="{395AC1C1-E5ED-634E-8510-E835DD63E6DE}" type="presParOf" srcId="{1733D34D-4F64-AE44-BBA5-4C80429F89C7}" destId="{226DB67A-367B-AB45-B179-532C9FF15776}" srcOrd="0" destOrd="0" presId="urn:microsoft.com/office/officeart/2005/8/layout/hierarchy1"/>
    <dgm:cxn modelId="{869E07DA-BFF4-5045-81C7-9BDD2724009E}" type="presParOf" srcId="{1733D34D-4F64-AE44-BBA5-4C80429F89C7}" destId="{191930E7-40DA-FF4A-A559-AEBF8D1C8D01}" srcOrd="1" destOrd="0" presId="urn:microsoft.com/office/officeart/2005/8/layout/hierarchy1"/>
    <dgm:cxn modelId="{D7AD6F3D-CC9F-1D4B-819A-D25398D1BC61}" type="presParOf" srcId="{45215198-5547-D34D-B13A-38016F7F5139}" destId="{BECF69A9-2DD5-8E44-BFC9-5BDA0A889BC4}" srcOrd="1" destOrd="0" presId="urn:microsoft.com/office/officeart/2005/8/layout/hierarchy1"/>
    <dgm:cxn modelId="{FB7C5553-A6B4-EF4F-A202-0516289EC84A}" type="presParOf" srcId="{4D2A5D04-72FD-F44C-B417-9FF0A4441A13}" destId="{682119AA-68B2-3B4A-80F6-1960663E9A59}" srcOrd="4" destOrd="0" presId="urn:microsoft.com/office/officeart/2005/8/layout/hierarchy1"/>
    <dgm:cxn modelId="{ED9FCDCE-56F3-7A43-9DCC-DFD11A5FDDBB}" type="presParOf" srcId="{4D2A5D04-72FD-F44C-B417-9FF0A4441A13}" destId="{789FCBB7-3BF0-374E-B438-17619A902BCE}" srcOrd="5" destOrd="0" presId="urn:microsoft.com/office/officeart/2005/8/layout/hierarchy1"/>
    <dgm:cxn modelId="{0F48752C-303A-0E4A-BBA4-83D76EAF01DC}" type="presParOf" srcId="{789FCBB7-3BF0-374E-B438-17619A902BCE}" destId="{785989AB-D92E-FA4F-B8C1-9B2A49E7E1DE}" srcOrd="0" destOrd="0" presId="urn:microsoft.com/office/officeart/2005/8/layout/hierarchy1"/>
    <dgm:cxn modelId="{23B0D777-0C43-B44B-B657-ED1465E855CC}" type="presParOf" srcId="{785989AB-D92E-FA4F-B8C1-9B2A49E7E1DE}" destId="{1E5D2A5D-0DF7-8649-9FA3-A5D2657A57B3}" srcOrd="0" destOrd="0" presId="urn:microsoft.com/office/officeart/2005/8/layout/hierarchy1"/>
    <dgm:cxn modelId="{30683D3A-13E3-F144-B253-FE69CBD434ED}" type="presParOf" srcId="{785989AB-D92E-FA4F-B8C1-9B2A49E7E1DE}" destId="{5BFED697-2018-9A4C-9A7A-0A1F93400F8F}" srcOrd="1" destOrd="0" presId="urn:microsoft.com/office/officeart/2005/8/layout/hierarchy1"/>
    <dgm:cxn modelId="{5F91B4A1-69C0-6B41-A683-67C3F47A2CBB}" type="presParOf" srcId="{789FCBB7-3BF0-374E-B438-17619A902BCE}" destId="{4C7D853F-5812-2143-8828-83794C6002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119AA-68B2-3B4A-80F6-1960663E9A59}">
      <dsp:nvSpPr>
        <dsp:cNvPr id="0" name=""/>
        <dsp:cNvSpPr/>
      </dsp:nvSpPr>
      <dsp:spPr>
        <a:xfrm>
          <a:off x="5910114" y="1266994"/>
          <a:ext cx="2437438" cy="579999"/>
        </a:xfrm>
        <a:custGeom>
          <a:avLst/>
          <a:gdLst/>
          <a:ahLst/>
          <a:cxnLst/>
          <a:rect l="0" t="0" r="0" b="0"/>
          <a:pathLst>
            <a:path>
              <a:moveTo>
                <a:pt x="0" y="0"/>
              </a:moveTo>
              <a:lnTo>
                <a:pt x="0" y="395252"/>
              </a:lnTo>
              <a:lnTo>
                <a:pt x="2437438" y="395252"/>
              </a:lnTo>
              <a:lnTo>
                <a:pt x="2437438" y="5799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9D205D-6AF3-EE4A-A0BF-87B5C58D7135}">
      <dsp:nvSpPr>
        <dsp:cNvPr id="0" name=""/>
        <dsp:cNvSpPr/>
      </dsp:nvSpPr>
      <dsp:spPr>
        <a:xfrm>
          <a:off x="5864394" y="1266994"/>
          <a:ext cx="91440" cy="579999"/>
        </a:xfrm>
        <a:custGeom>
          <a:avLst/>
          <a:gdLst/>
          <a:ahLst/>
          <a:cxnLst/>
          <a:rect l="0" t="0" r="0" b="0"/>
          <a:pathLst>
            <a:path>
              <a:moveTo>
                <a:pt x="45720" y="0"/>
              </a:moveTo>
              <a:lnTo>
                <a:pt x="45720" y="5799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A1FDF9-4F7D-DB44-A36A-653D5080F09A}">
      <dsp:nvSpPr>
        <dsp:cNvPr id="0" name=""/>
        <dsp:cNvSpPr/>
      </dsp:nvSpPr>
      <dsp:spPr>
        <a:xfrm>
          <a:off x="3472675" y="1266994"/>
          <a:ext cx="2437438" cy="579999"/>
        </a:xfrm>
        <a:custGeom>
          <a:avLst/>
          <a:gdLst/>
          <a:ahLst/>
          <a:cxnLst/>
          <a:rect l="0" t="0" r="0" b="0"/>
          <a:pathLst>
            <a:path>
              <a:moveTo>
                <a:pt x="2437438" y="0"/>
              </a:moveTo>
              <a:lnTo>
                <a:pt x="2437438" y="395252"/>
              </a:lnTo>
              <a:lnTo>
                <a:pt x="0" y="395252"/>
              </a:lnTo>
              <a:lnTo>
                <a:pt x="0" y="5799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942784-0505-C049-AF02-6ABB5AC2C271}">
      <dsp:nvSpPr>
        <dsp:cNvPr id="0" name=""/>
        <dsp:cNvSpPr/>
      </dsp:nvSpPr>
      <dsp:spPr>
        <a:xfrm>
          <a:off x="38103" y="634"/>
          <a:ext cx="1994267" cy="12663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C3B59D5-B678-2943-8698-C3E252F27510}">
      <dsp:nvSpPr>
        <dsp:cNvPr id="0" name=""/>
        <dsp:cNvSpPr/>
      </dsp:nvSpPr>
      <dsp:spPr>
        <a:xfrm>
          <a:off x="259688" y="211140"/>
          <a:ext cx="1994267" cy="12663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Locatie</a:t>
          </a:r>
          <a:endParaRPr lang="en-US" sz="2000" kern="1200"/>
        </a:p>
      </dsp:txBody>
      <dsp:txXfrm>
        <a:off x="296778" y="248230"/>
        <a:ext cx="1920087" cy="1192180"/>
      </dsp:txXfrm>
    </dsp:sp>
    <dsp:sp modelId="{A51AD31B-9C64-B94A-8060-CDFF4F2B89B9}">
      <dsp:nvSpPr>
        <dsp:cNvPr id="0" name=""/>
        <dsp:cNvSpPr/>
      </dsp:nvSpPr>
      <dsp:spPr>
        <a:xfrm>
          <a:off x="2475541" y="634"/>
          <a:ext cx="1994267" cy="12663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AF5F51A-39AE-0048-923D-7EFB4C6BC0F2}">
      <dsp:nvSpPr>
        <dsp:cNvPr id="0" name=""/>
        <dsp:cNvSpPr/>
      </dsp:nvSpPr>
      <dsp:spPr>
        <a:xfrm>
          <a:off x="2697127" y="211140"/>
          <a:ext cx="1994267" cy="12663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Bedrijfsgrootte</a:t>
          </a:r>
          <a:endParaRPr lang="en-US" sz="2000" kern="1200" dirty="0"/>
        </a:p>
      </dsp:txBody>
      <dsp:txXfrm>
        <a:off x="2734217" y="248230"/>
        <a:ext cx="1920087" cy="1192180"/>
      </dsp:txXfrm>
    </dsp:sp>
    <dsp:sp modelId="{2B1C1613-1A37-884A-B916-2D5A36A8AD22}">
      <dsp:nvSpPr>
        <dsp:cNvPr id="0" name=""/>
        <dsp:cNvSpPr/>
      </dsp:nvSpPr>
      <dsp:spPr>
        <a:xfrm>
          <a:off x="4912980" y="634"/>
          <a:ext cx="1994267" cy="12663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74CD5C2-5197-8548-8EC8-27CA23C5D568}">
      <dsp:nvSpPr>
        <dsp:cNvPr id="0" name=""/>
        <dsp:cNvSpPr/>
      </dsp:nvSpPr>
      <dsp:spPr>
        <a:xfrm>
          <a:off x="5134565" y="211140"/>
          <a:ext cx="1994267" cy="12663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Doelgroep</a:t>
          </a:r>
          <a:endParaRPr lang="en-US" sz="2000" kern="1200" dirty="0"/>
        </a:p>
      </dsp:txBody>
      <dsp:txXfrm>
        <a:off x="5171655" y="248230"/>
        <a:ext cx="1920087" cy="1192180"/>
      </dsp:txXfrm>
    </dsp:sp>
    <dsp:sp modelId="{6D4FC6D9-5878-BA4F-BDD1-98B6E3ADC60A}">
      <dsp:nvSpPr>
        <dsp:cNvPr id="0" name=""/>
        <dsp:cNvSpPr/>
      </dsp:nvSpPr>
      <dsp:spPr>
        <a:xfrm>
          <a:off x="2475541" y="1846993"/>
          <a:ext cx="1994267" cy="12663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A00D792-A736-C246-8DF0-DD4BEC6CA341}">
      <dsp:nvSpPr>
        <dsp:cNvPr id="0" name=""/>
        <dsp:cNvSpPr/>
      </dsp:nvSpPr>
      <dsp:spPr>
        <a:xfrm>
          <a:off x="2697127" y="2057499"/>
          <a:ext cx="1994267" cy="12663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Contactpersoon</a:t>
          </a:r>
          <a:endParaRPr lang="en-US" sz="2000" kern="1200" dirty="0"/>
        </a:p>
      </dsp:txBody>
      <dsp:txXfrm>
        <a:off x="2734217" y="2094589"/>
        <a:ext cx="1920087" cy="1192180"/>
      </dsp:txXfrm>
    </dsp:sp>
    <dsp:sp modelId="{226DB67A-367B-AB45-B179-532C9FF15776}">
      <dsp:nvSpPr>
        <dsp:cNvPr id="0" name=""/>
        <dsp:cNvSpPr/>
      </dsp:nvSpPr>
      <dsp:spPr>
        <a:xfrm>
          <a:off x="4912980" y="1846993"/>
          <a:ext cx="1994267" cy="12663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91930E7-40DA-FF4A-A559-AEBF8D1C8D01}">
      <dsp:nvSpPr>
        <dsp:cNvPr id="0" name=""/>
        <dsp:cNvSpPr/>
      </dsp:nvSpPr>
      <dsp:spPr>
        <a:xfrm>
          <a:off x="5134565" y="2057499"/>
          <a:ext cx="1994267" cy="12663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Insteek</a:t>
          </a:r>
        </a:p>
      </dsp:txBody>
      <dsp:txXfrm>
        <a:off x="5171655" y="2094589"/>
        <a:ext cx="1920087" cy="1192180"/>
      </dsp:txXfrm>
    </dsp:sp>
    <dsp:sp modelId="{1E5D2A5D-0DF7-8649-9FA3-A5D2657A57B3}">
      <dsp:nvSpPr>
        <dsp:cNvPr id="0" name=""/>
        <dsp:cNvSpPr/>
      </dsp:nvSpPr>
      <dsp:spPr>
        <a:xfrm>
          <a:off x="7350418" y="1846993"/>
          <a:ext cx="1994267" cy="126636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BFED697-2018-9A4C-9A7A-0A1F93400F8F}">
      <dsp:nvSpPr>
        <dsp:cNvPr id="0" name=""/>
        <dsp:cNvSpPr/>
      </dsp:nvSpPr>
      <dsp:spPr>
        <a:xfrm>
          <a:off x="7572003" y="2057499"/>
          <a:ext cx="1994267" cy="12663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Koppeling vooraf?</a:t>
          </a:r>
        </a:p>
      </dsp:txBody>
      <dsp:txXfrm>
        <a:off x="7609093" y="2094589"/>
        <a:ext cx="1920087" cy="11921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3417DD8-103E-9248-A15E-C76003CFF3F5}" type="datetimeFigureOut">
              <a:rPr lang="nl-NL" smtClean="0"/>
              <a:t>20-11-2025</a:t>
            </a:fld>
            <a:endParaRPr lang="nl-NL"/>
          </a:p>
        </p:txBody>
      </p:sp>
      <p:sp>
        <p:nvSpPr>
          <p:cNvPr id="5" name="Footer Placeholder 4"/>
          <p:cNvSpPr>
            <a:spLocks noGrp="1"/>
          </p:cNvSpPr>
          <p:nvPr>
            <p:ph type="ftr" sz="quarter" idx="11"/>
          </p:nvPr>
        </p:nvSpPr>
        <p:spPr>
          <a:xfrm>
            <a:off x="2416500" y="329307"/>
            <a:ext cx="4973915" cy="309201"/>
          </a:xfrm>
        </p:spPr>
        <p:txBody>
          <a:bodyPr/>
          <a:lstStyle/>
          <a:p>
            <a:endParaRPr lang="nl-NL"/>
          </a:p>
        </p:txBody>
      </p:sp>
      <p:sp>
        <p:nvSpPr>
          <p:cNvPr id="6" name="Slide Number Placeholder 5"/>
          <p:cNvSpPr>
            <a:spLocks noGrp="1"/>
          </p:cNvSpPr>
          <p:nvPr>
            <p:ph type="sldNum" sz="quarter" idx="12"/>
          </p:nvPr>
        </p:nvSpPr>
        <p:spPr>
          <a:xfrm>
            <a:off x="1437664" y="798973"/>
            <a:ext cx="811019" cy="503578"/>
          </a:xfrm>
        </p:spPr>
        <p:txBody>
          <a:bodyPr/>
          <a:lstStyle/>
          <a:p>
            <a:fld id="{8B71D60A-C0B8-BB4C-B97F-DD051BA678EC}" type="slidenum">
              <a:rPr lang="nl-NL" smtClean="0"/>
              <a:t>‹nr.›</a:t>
            </a:fld>
            <a:endParaRPr lang="nl-N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892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3417DD8-103E-9248-A15E-C76003CFF3F5}" type="datetimeFigureOut">
              <a:rPr lang="nl-NL" smtClean="0"/>
              <a:t>20-11-2025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B71D60A-C0B8-BB4C-B97F-DD051BA678EC}" type="slidenum">
              <a:rPr lang="nl-NL" smtClean="0"/>
              <a:t>‹nr.›</a:t>
            </a:fld>
            <a:endParaRPr lang="nl-N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471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3417DD8-103E-9248-A15E-C76003CFF3F5}" type="datetimeFigureOut">
              <a:rPr lang="nl-NL" smtClean="0"/>
              <a:t>20-11-2025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B71D60A-C0B8-BB4C-B97F-DD051BA678EC}" type="slidenum">
              <a:rPr lang="nl-NL" smtClean="0"/>
              <a:t>‹nr.›</a:t>
            </a:fld>
            <a:endParaRPr lang="nl-N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849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3417DD8-103E-9248-A15E-C76003CFF3F5}" type="datetimeFigureOut">
              <a:rPr lang="nl-NL" smtClean="0"/>
              <a:t>20-11-2025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B71D60A-C0B8-BB4C-B97F-DD051BA678EC}" type="slidenum">
              <a:rPr lang="nl-NL" smtClean="0"/>
              <a:t>‹nr.›</a:t>
            </a:fld>
            <a:endParaRPr lang="nl-N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44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3417DD8-103E-9248-A15E-C76003CFF3F5}" type="datetimeFigureOut">
              <a:rPr lang="nl-NL" smtClean="0"/>
              <a:t>20-11-2025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B71D60A-C0B8-BB4C-B97F-DD051BA678EC}" type="slidenum">
              <a:rPr lang="nl-NL" smtClean="0"/>
              <a:t>‹nr.›</a:t>
            </a:fld>
            <a:endParaRPr lang="nl-N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280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3417DD8-103E-9248-A15E-C76003CFF3F5}" type="datetimeFigureOut">
              <a:rPr lang="nl-NL" smtClean="0"/>
              <a:t>20-11-2025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B71D60A-C0B8-BB4C-B97F-DD051BA678EC}" type="slidenum">
              <a:rPr lang="nl-NL" smtClean="0"/>
              <a:t>‹nr.›</a:t>
            </a:fld>
            <a:endParaRPr lang="nl-N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72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3417DD8-103E-9248-A15E-C76003CFF3F5}" type="datetimeFigureOut">
              <a:rPr lang="nl-NL" smtClean="0"/>
              <a:t>20-11-2025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B71D60A-C0B8-BB4C-B97F-DD051BA678EC}" type="slidenum">
              <a:rPr lang="nl-NL" smtClean="0"/>
              <a:t>‹nr.›</a:t>
            </a:fld>
            <a:endParaRPr lang="nl-N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779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3417DD8-103E-9248-A15E-C76003CFF3F5}" type="datetimeFigureOut">
              <a:rPr lang="nl-NL" smtClean="0"/>
              <a:t>20-11-2025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B71D60A-C0B8-BB4C-B97F-DD051BA678EC}" type="slidenum">
              <a:rPr lang="nl-NL" smtClean="0"/>
              <a:t>‹nr.›</a:t>
            </a:fld>
            <a:endParaRPr lang="nl-N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469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17DD8-103E-9248-A15E-C76003CFF3F5}" type="datetimeFigureOut">
              <a:rPr lang="nl-NL" smtClean="0"/>
              <a:t>20-11-2025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B71D60A-C0B8-BB4C-B97F-DD051BA678EC}" type="slidenum">
              <a:rPr lang="nl-NL" smtClean="0"/>
              <a:t>‹nr.›</a:t>
            </a:fld>
            <a:endParaRPr lang="nl-NL"/>
          </a:p>
        </p:txBody>
      </p:sp>
    </p:spTree>
    <p:extLst>
      <p:ext uri="{BB962C8B-B14F-4D97-AF65-F5344CB8AC3E}">
        <p14:creationId xmlns:p14="http://schemas.microsoft.com/office/powerpoint/2010/main" val="119612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3417DD8-103E-9248-A15E-C76003CFF3F5}" type="datetimeFigureOut">
              <a:rPr lang="nl-NL" smtClean="0"/>
              <a:t>20-11-2025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B71D60A-C0B8-BB4C-B97F-DD051BA678EC}" type="slidenum">
              <a:rPr lang="nl-NL" smtClean="0"/>
              <a:t>‹nr.›</a:t>
            </a:fld>
            <a:endParaRPr lang="nl-N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940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3417DD8-103E-9248-A15E-C76003CFF3F5}" type="datetimeFigureOut">
              <a:rPr lang="nl-NL" smtClean="0"/>
              <a:t>20-11-2025</a:t>
            </a:fld>
            <a:endParaRPr lang="nl-NL"/>
          </a:p>
        </p:txBody>
      </p:sp>
      <p:sp>
        <p:nvSpPr>
          <p:cNvPr id="6" name="Footer Placeholder 5"/>
          <p:cNvSpPr>
            <a:spLocks noGrp="1"/>
          </p:cNvSpPr>
          <p:nvPr>
            <p:ph type="ftr" sz="quarter" idx="11"/>
          </p:nvPr>
        </p:nvSpPr>
        <p:spPr>
          <a:xfrm>
            <a:off x="1447382" y="318640"/>
            <a:ext cx="5541004" cy="320931"/>
          </a:xfrm>
        </p:spPr>
        <p:txBody>
          <a:bodyPr/>
          <a:lstStyle/>
          <a:p>
            <a:endParaRPr lang="nl-NL"/>
          </a:p>
        </p:txBody>
      </p:sp>
      <p:sp>
        <p:nvSpPr>
          <p:cNvPr id="7" name="Slide Number Placeholder 6"/>
          <p:cNvSpPr>
            <a:spLocks noGrp="1"/>
          </p:cNvSpPr>
          <p:nvPr>
            <p:ph type="sldNum" sz="quarter" idx="12"/>
          </p:nvPr>
        </p:nvSpPr>
        <p:spPr/>
        <p:txBody>
          <a:bodyPr/>
          <a:lstStyle/>
          <a:p>
            <a:fld id="{8B71D60A-C0B8-BB4C-B97F-DD051BA678EC}" type="slidenum">
              <a:rPr lang="nl-NL" smtClean="0"/>
              <a:t>‹nr.›</a:t>
            </a:fld>
            <a:endParaRPr lang="nl-N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99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417DD8-103E-9248-A15E-C76003CFF3F5}" type="datetimeFigureOut">
              <a:rPr lang="nl-NL" smtClean="0"/>
              <a:t>20-11-2025</a:t>
            </a:fld>
            <a:endParaRPr lang="nl-NL"/>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B71D60A-C0B8-BB4C-B97F-DD051BA678EC}" type="slidenum">
              <a:rPr lang="nl-NL" smtClean="0"/>
              <a:t>‹nr.›</a:t>
            </a:fld>
            <a:endParaRPr lang="nl-NL"/>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032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6511A7-F4F0-55B4-FC59-EC9F355C0E1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7245428-80BE-B5FA-44A9-5D3DF2E5A76F}"/>
              </a:ext>
            </a:extLst>
          </p:cNvPr>
          <p:cNvSpPr>
            <a:spLocks noGrp="1"/>
          </p:cNvSpPr>
          <p:nvPr>
            <p:ph type="subTitle" idx="1"/>
          </p:nvPr>
        </p:nvSpPr>
        <p:spPr/>
        <p:txBody>
          <a:bodyPr/>
          <a:lstStyle/>
          <a:p>
            <a:endParaRPr lang="nl-NL"/>
          </a:p>
        </p:txBody>
      </p:sp>
      <p:pic>
        <p:nvPicPr>
          <p:cNvPr id="4" name="Picture 2" descr="Kloosterhotel ZIN - ZIN">
            <a:extLst>
              <a:ext uri="{FF2B5EF4-FFF2-40B4-BE49-F238E27FC236}">
                <a16:creationId xmlns:a16="http://schemas.microsoft.com/office/drawing/2014/main" id="{5D99EAA3-3C80-5E6D-DCE4-D035460195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70" r="9947"/>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39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CBBFC-9469-C21B-557E-1C5524A83802}"/>
              </a:ext>
            </a:extLst>
          </p:cNvPr>
          <p:cNvSpPr>
            <a:spLocks noGrp="1"/>
          </p:cNvSpPr>
          <p:nvPr>
            <p:ph type="title"/>
          </p:nvPr>
        </p:nvSpPr>
        <p:spPr/>
        <p:txBody>
          <a:bodyPr/>
          <a:lstStyle/>
          <a:p>
            <a:r>
              <a:rPr lang="nl-NL" dirty="0"/>
              <a:t>Validatie</a:t>
            </a:r>
          </a:p>
        </p:txBody>
      </p:sp>
      <p:sp>
        <p:nvSpPr>
          <p:cNvPr id="3" name="Tijdelijke aanduiding voor inhoud 2">
            <a:extLst>
              <a:ext uri="{FF2B5EF4-FFF2-40B4-BE49-F238E27FC236}">
                <a16:creationId xmlns:a16="http://schemas.microsoft.com/office/drawing/2014/main" id="{CF202467-8242-A3E9-B1CE-FAACD0CE47B2}"/>
              </a:ext>
            </a:extLst>
          </p:cNvPr>
          <p:cNvSpPr>
            <a:spLocks noGrp="1"/>
          </p:cNvSpPr>
          <p:nvPr>
            <p:ph idx="1"/>
          </p:nvPr>
        </p:nvSpPr>
        <p:spPr/>
        <p:txBody>
          <a:bodyPr>
            <a:normAutofit/>
          </a:bodyPr>
          <a:lstStyle/>
          <a:p>
            <a:pPr marL="514350" indent="-514350">
              <a:buFont typeface="+mj-lt"/>
              <a:buAutoNum type="arabicPeriod"/>
            </a:pPr>
            <a:r>
              <a:rPr lang="nl-NL" dirty="0"/>
              <a:t>Bellen</a:t>
            </a:r>
          </a:p>
          <a:p>
            <a:pPr marL="514350" indent="-514350">
              <a:buFont typeface="+mj-lt"/>
              <a:buAutoNum type="arabicPeriod"/>
            </a:pPr>
            <a:r>
              <a:rPr lang="nl-NL" dirty="0"/>
              <a:t>LinkedIn</a:t>
            </a:r>
          </a:p>
          <a:p>
            <a:pPr marL="514350" indent="-514350">
              <a:buFont typeface="+mj-lt"/>
              <a:buAutoNum type="arabicPeriod"/>
            </a:pPr>
            <a:r>
              <a:rPr lang="nl-NL" dirty="0"/>
              <a:t>Video / visueel materiaal</a:t>
            </a:r>
          </a:p>
          <a:p>
            <a:pPr marL="514350" indent="-514350">
              <a:buFont typeface="+mj-lt"/>
              <a:buAutoNum type="arabicPeriod"/>
            </a:pPr>
            <a:r>
              <a:rPr lang="nl-NL" dirty="0"/>
              <a:t>Binnen netwerk / gemeentes</a:t>
            </a:r>
          </a:p>
          <a:p>
            <a:pPr marL="514350" indent="-514350">
              <a:buFont typeface="+mj-lt"/>
              <a:buAutoNum type="arabicPeriod"/>
            </a:pPr>
            <a:r>
              <a:rPr lang="nl-NL" dirty="0"/>
              <a:t>Social return</a:t>
            </a:r>
          </a:p>
          <a:p>
            <a:pPr marL="514350" indent="-514350">
              <a:buFont typeface="+mj-lt"/>
              <a:buAutoNum type="arabicPeriod"/>
            </a:pPr>
            <a:r>
              <a:rPr lang="nl-NL" dirty="0"/>
              <a:t>Persoonlijk langsgaan</a:t>
            </a:r>
          </a:p>
        </p:txBody>
      </p:sp>
    </p:spTree>
    <p:extLst>
      <p:ext uri="{BB962C8B-B14F-4D97-AF65-F5344CB8AC3E}">
        <p14:creationId xmlns:p14="http://schemas.microsoft.com/office/powerpoint/2010/main" val="286101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el 4">
            <a:extLst>
              <a:ext uri="{FF2B5EF4-FFF2-40B4-BE49-F238E27FC236}">
                <a16:creationId xmlns:a16="http://schemas.microsoft.com/office/drawing/2014/main" id="{A7C4B0BD-6A9B-8C48-F474-C8EDF3E86C4D}"/>
              </a:ext>
            </a:extLst>
          </p:cNvPr>
          <p:cNvSpPr>
            <a:spLocks noGrp="1"/>
          </p:cNvSpPr>
          <p:nvPr>
            <p:ph type="title"/>
          </p:nvPr>
        </p:nvSpPr>
        <p:spPr>
          <a:xfrm>
            <a:off x="1451580" y="804520"/>
            <a:ext cx="4176511" cy="1049235"/>
          </a:xfrm>
        </p:spPr>
        <p:txBody>
          <a:bodyPr>
            <a:normAutofit/>
          </a:bodyPr>
          <a:lstStyle/>
          <a:p>
            <a:r>
              <a:rPr lang="nl-NL" sz="2700"/>
              <a:t>1. Bellen – bestaande en nieuwe bedrijven</a:t>
            </a:r>
          </a:p>
        </p:txBody>
      </p:sp>
      <p:sp>
        <p:nvSpPr>
          <p:cNvPr id="16" name="Rectangle 1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jdelijke aanduiding voor inhoud 2">
            <a:extLst>
              <a:ext uri="{FF2B5EF4-FFF2-40B4-BE49-F238E27FC236}">
                <a16:creationId xmlns:a16="http://schemas.microsoft.com/office/drawing/2014/main" id="{D3902E2D-9810-6451-9ED5-6FB2FC39F05D}"/>
              </a:ext>
            </a:extLst>
          </p:cNvPr>
          <p:cNvSpPr>
            <a:spLocks noGrp="1"/>
          </p:cNvSpPr>
          <p:nvPr>
            <p:ph idx="1"/>
          </p:nvPr>
        </p:nvSpPr>
        <p:spPr>
          <a:xfrm>
            <a:off x="1451581" y="2015732"/>
            <a:ext cx="4172212" cy="3450613"/>
          </a:xfrm>
        </p:spPr>
        <p:txBody>
          <a:bodyPr>
            <a:normAutofit fontScale="92500" lnSpcReduction="10000"/>
          </a:bodyPr>
          <a:lstStyle/>
          <a:p>
            <a:pPr>
              <a:lnSpc>
                <a:spcPct val="110000"/>
              </a:lnSpc>
            </a:pPr>
            <a:r>
              <a:rPr lang="nl-NL" sz="1600" dirty="0"/>
              <a:t>We benaderen zowel bestaande relaties als nieuwe bedrijven om onze kerst- en vergaderarrangementen te promoten. Het huidige klantenbestand wordt aangevuld met nieuwe leads via LinkedIn en Google. Ik bel via de front office om de juiste contactpersoon te vinden. Na elk gesprek sturen we een korte follow-upmail met informatie/brochure of aanbod. </a:t>
            </a:r>
          </a:p>
          <a:p>
            <a:pPr>
              <a:lnSpc>
                <a:spcPct val="110000"/>
              </a:lnSpc>
            </a:pPr>
            <a:r>
              <a:rPr lang="nl-NL" sz="1600" dirty="0"/>
              <a:t>De expert adviseert goed voorbereid en persoonlijk te bellen, direct te sturen op een afspraak en gebruik te maken van de urgentie rond de feestdagen (let wel op bij bestaande klanten).</a:t>
            </a:r>
          </a:p>
          <a:p>
            <a:pPr>
              <a:lnSpc>
                <a:spcPct val="110000"/>
              </a:lnSpc>
            </a:pPr>
            <a:endParaRPr lang="nl-NL" sz="1600" dirty="0"/>
          </a:p>
        </p:txBody>
      </p:sp>
      <p:pic>
        <p:nvPicPr>
          <p:cNvPr id="7" name="Afbeelding 6" descr="Afbeelding met persoon, Menselijk gezicht, overdekt, kleding&#10;&#10;Door AI gegenereerde inhoud is mogelijk onjuist.">
            <a:extLst>
              <a:ext uri="{FF2B5EF4-FFF2-40B4-BE49-F238E27FC236}">
                <a16:creationId xmlns:a16="http://schemas.microsoft.com/office/drawing/2014/main" id="{F8819464-C11F-7332-8E33-5A84F0BA44A4}"/>
              </a:ext>
            </a:extLst>
          </p:cNvPr>
          <p:cNvPicPr>
            <a:picLocks noChangeAspect="1"/>
          </p:cNvPicPr>
          <p:nvPr/>
        </p:nvPicPr>
        <p:blipFill>
          <a:blip r:embed="rId2"/>
          <a:stretch>
            <a:fillRect/>
          </a:stretch>
        </p:blipFill>
        <p:spPr>
          <a:xfrm>
            <a:off x="7019103" y="805583"/>
            <a:ext cx="3111058" cy="4660762"/>
          </a:xfrm>
          <a:prstGeom prst="rect">
            <a:avLst/>
          </a:prstGeom>
        </p:spPr>
      </p:pic>
      <p:pic>
        <p:nvPicPr>
          <p:cNvPr id="18" name="Picture 1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98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064F92C5-757D-3D52-B99B-CA4EBBB231A3}"/>
              </a:ext>
            </a:extLst>
          </p:cNvPr>
          <p:cNvSpPr>
            <a:spLocks noGrp="1"/>
          </p:cNvSpPr>
          <p:nvPr>
            <p:ph type="title"/>
          </p:nvPr>
        </p:nvSpPr>
        <p:spPr>
          <a:xfrm>
            <a:off x="1451580" y="804520"/>
            <a:ext cx="4176511" cy="1049235"/>
          </a:xfrm>
        </p:spPr>
        <p:txBody>
          <a:bodyPr>
            <a:normAutofit/>
          </a:bodyPr>
          <a:lstStyle/>
          <a:p>
            <a:r>
              <a:rPr lang="nl-NL" sz="2500"/>
              <a:t>2. LinkedIn - persoonlijke berichten</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jdelijke aanduiding voor inhoud 2">
            <a:extLst>
              <a:ext uri="{FF2B5EF4-FFF2-40B4-BE49-F238E27FC236}">
                <a16:creationId xmlns:a16="http://schemas.microsoft.com/office/drawing/2014/main" id="{E6126E7B-69B7-9016-A96B-8122C9B9A998}"/>
              </a:ext>
            </a:extLst>
          </p:cNvPr>
          <p:cNvSpPr>
            <a:spLocks noGrp="1"/>
          </p:cNvSpPr>
          <p:nvPr>
            <p:ph idx="1"/>
          </p:nvPr>
        </p:nvSpPr>
        <p:spPr>
          <a:xfrm>
            <a:off x="1451581" y="2015732"/>
            <a:ext cx="4172212" cy="3450613"/>
          </a:xfrm>
        </p:spPr>
        <p:txBody>
          <a:bodyPr>
            <a:normAutofit fontScale="92500" lnSpcReduction="10000"/>
          </a:bodyPr>
          <a:lstStyle/>
          <a:p>
            <a:r>
              <a:rPr lang="nl-NL" dirty="0"/>
              <a:t>Via LinkedIn sturen we gerichte, persoonlijke berichten naar de juiste contactpersoon bij bedrijven. Gerie is het meest geschikt om dit te doen vanuit zijn profiel vanwege zijn netwerk en ervaring. Het doel is kennismaken en interesse wekken voor onze kerst- en vergaderarrangementen, met een duidelijke call-</a:t>
            </a:r>
            <a:r>
              <a:rPr lang="nl-NL" dirty="0" err="1"/>
              <a:t>to</a:t>
            </a:r>
            <a:r>
              <a:rPr lang="nl-NL" dirty="0"/>
              <a:t>-action.</a:t>
            </a:r>
          </a:p>
        </p:txBody>
      </p:sp>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Afbeelding 7" descr="Afbeelding met tekst, schermopname, Lettertype, algebra&#10;&#10;Door AI gegenereerde inhoud is mogelijk onjuist.">
            <a:extLst>
              <a:ext uri="{FF2B5EF4-FFF2-40B4-BE49-F238E27FC236}">
                <a16:creationId xmlns:a16="http://schemas.microsoft.com/office/drawing/2014/main" id="{877F3C8E-7348-6F8F-6DAF-7724353B7903}"/>
              </a:ext>
            </a:extLst>
          </p:cNvPr>
          <p:cNvPicPr>
            <a:picLocks noChangeAspect="1"/>
          </p:cNvPicPr>
          <p:nvPr/>
        </p:nvPicPr>
        <p:blipFill>
          <a:blip r:embed="rId3"/>
          <a:stretch>
            <a:fillRect/>
          </a:stretch>
        </p:blipFill>
        <p:spPr>
          <a:xfrm>
            <a:off x="6096001" y="2026141"/>
            <a:ext cx="4958852" cy="2057309"/>
          </a:xfrm>
          <a:prstGeom prst="rect">
            <a:avLst/>
          </a:prstGeom>
        </p:spPr>
      </p:pic>
    </p:spTree>
    <p:extLst>
      <p:ext uri="{BB962C8B-B14F-4D97-AF65-F5344CB8AC3E}">
        <p14:creationId xmlns:p14="http://schemas.microsoft.com/office/powerpoint/2010/main" val="69542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8A6CB94A-3760-F796-464E-549435B458CE}"/>
              </a:ext>
            </a:extLst>
          </p:cNvPr>
          <p:cNvSpPr>
            <a:spLocks noGrp="1"/>
          </p:cNvSpPr>
          <p:nvPr>
            <p:ph type="title"/>
          </p:nvPr>
        </p:nvSpPr>
        <p:spPr>
          <a:xfrm>
            <a:off x="1451580" y="804520"/>
            <a:ext cx="4176511" cy="1049235"/>
          </a:xfrm>
        </p:spPr>
        <p:txBody>
          <a:bodyPr>
            <a:normAutofit/>
          </a:bodyPr>
          <a:lstStyle/>
          <a:p>
            <a:r>
              <a:rPr lang="nl-NL" dirty="0"/>
              <a:t>3. Video</a:t>
            </a:r>
          </a:p>
        </p:txBody>
      </p:sp>
      <p:sp>
        <p:nvSpPr>
          <p:cNvPr id="23" name="Rectangle 2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ijdelijke aanduiding voor inhoud 10">
            <a:extLst>
              <a:ext uri="{FF2B5EF4-FFF2-40B4-BE49-F238E27FC236}">
                <a16:creationId xmlns:a16="http://schemas.microsoft.com/office/drawing/2014/main" id="{7B747646-0BCA-10B2-0CF2-29A4D9E471A3}"/>
              </a:ext>
            </a:extLst>
          </p:cNvPr>
          <p:cNvSpPr>
            <a:spLocks noGrp="1"/>
          </p:cNvSpPr>
          <p:nvPr>
            <p:ph idx="1"/>
          </p:nvPr>
        </p:nvSpPr>
        <p:spPr>
          <a:xfrm>
            <a:off x="1451581" y="2015732"/>
            <a:ext cx="4172212" cy="3450613"/>
          </a:xfrm>
        </p:spPr>
        <p:txBody>
          <a:bodyPr>
            <a:normAutofit/>
          </a:bodyPr>
          <a:lstStyle/>
          <a:p>
            <a:pPr>
              <a:lnSpc>
                <a:spcPct val="110000"/>
              </a:lnSpc>
            </a:pPr>
            <a:r>
              <a:rPr lang="nl-NL" sz="1400" dirty="0"/>
              <a:t>Laat zien wie we zijn en waar we voor staan. Benadruk onze </a:t>
            </a:r>
            <a:r>
              <a:rPr lang="nl-NL" sz="1400" b="1" dirty="0"/>
              <a:t>USP’s</a:t>
            </a:r>
            <a:r>
              <a:rPr lang="nl-NL" sz="1400" dirty="0"/>
              <a:t>, zoals duurzaamheid en maatschappelijke betrokkenheid. Video’s zijn hierbij zeer effectief: ze maken ons verhaal tastbaar, beeldend en persoonlijk, waardoor we vertrouwen en interesse wekken bij bedrijven.</a:t>
            </a:r>
          </a:p>
          <a:p>
            <a:pPr>
              <a:lnSpc>
                <a:spcPct val="110000"/>
              </a:lnSpc>
            </a:pPr>
            <a:r>
              <a:rPr lang="nl-NL" sz="1400" b="1" dirty="0"/>
              <a:t>Tip:</a:t>
            </a:r>
            <a:r>
              <a:rPr lang="nl-NL" sz="1400" dirty="0"/>
              <a:t> korte, krachtige clips van 30–60 seconden met echte locatiebeelden, medewerkers en sfeer van kerst- of vergaderarrangementen. Eindig met duidelijke call-</a:t>
            </a:r>
            <a:r>
              <a:rPr lang="nl-NL" sz="1400" dirty="0" err="1"/>
              <a:t>to</a:t>
            </a:r>
            <a:r>
              <a:rPr lang="nl-NL" sz="1400" dirty="0"/>
              <a:t>-action (bijv. “Plan een rondleiding” of “Bekijk ons aanbod”).</a:t>
            </a:r>
          </a:p>
          <a:p>
            <a:pPr>
              <a:lnSpc>
                <a:spcPct val="110000"/>
              </a:lnSpc>
            </a:pPr>
            <a:endParaRPr lang="nl-NL" sz="1400" dirty="0"/>
          </a:p>
        </p:txBody>
      </p:sp>
      <p:pic>
        <p:nvPicPr>
          <p:cNvPr id="14" name="Afbeelding 13" descr="Afbeelding met hemel, persoon, buitenshuis, vasthouden&#10;&#10;Door AI gegenereerde inhoud is mogelijk onjuist.">
            <a:extLst>
              <a:ext uri="{FF2B5EF4-FFF2-40B4-BE49-F238E27FC236}">
                <a16:creationId xmlns:a16="http://schemas.microsoft.com/office/drawing/2014/main" id="{8F6573AC-4C4A-661D-0B01-62DFF895E63B}"/>
              </a:ext>
            </a:extLst>
          </p:cNvPr>
          <p:cNvPicPr>
            <a:picLocks noChangeAspect="1"/>
          </p:cNvPicPr>
          <p:nvPr/>
        </p:nvPicPr>
        <p:blipFill>
          <a:blip r:embed="rId2"/>
          <a:srcRect r="31865"/>
          <a:stretch>
            <a:fillRect/>
          </a:stretch>
        </p:blipFill>
        <p:spPr>
          <a:xfrm>
            <a:off x="6141214" y="805583"/>
            <a:ext cx="4866835" cy="4660762"/>
          </a:xfrm>
          <a:prstGeom prst="rect">
            <a:avLst/>
          </a:prstGeom>
        </p:spPr>
      </p:pic>
      <p:pic>
        <p:nvPicPr>
          <p:cNvPr id="25" name="Picture 2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58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F8B0EB35-C036-1324-D6FD-2E1B98127AEE}"/>
              </a:ext>
            </a:extLst>
          </p:cNvPr>
          <p:cNvSpPr>
            <a:spLocks noGrp="1"/>
          </p:cNvSpPr>
          <p:nvPr>
            <p:ph type="title"/>
          </p:nvPr>
        </p:nvSpPr>
        <p:spPr>
          <a:xfrm>
            <a:off x="1451580" y="804520"/>
            <a:ext cx="4176511" cy="1049235"/>
          </a:xfrm>
        </p:spPr>
        <p:txBody>
          <a:bodyPr>
            <a:normAutofit/>
          </a:bodyPr>
          <a:lstStyle/>
          <a:p>
            <a:r>
              <a:rPr lang="nl-NL" dirty="0"/>
              <a:t>4. Binnen netwerk uitzetten</a:t>
            </a:r>
          </a:p>
        </p:txBody>
      </p:sp>
      <p:sp>
        <p:nvSpPr>
          <p:cNvPr id="17" name="Rectangle 1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jdelijke aanduiding voor inhoud 2">
            <a:extLst>
              <a:ext uri="{FF2B5EF4-FFF2-40B4-BE49-F238E27FC236}">
                <a16:creationId xmlns:a16="http://schemas.microsoft.com/office/drawing/2014/main" id="{99260D9B-281A-849F-8BA1-4DA33C56C171}"/>
              </a:ext>
            </a:extLst>
          </p:cNvPr>
          <p:cNvSpPr>
            <a:spLocks noGrp="1"/>
          </p:cNvSpPr>
          <p:nvPr>
            <p:ph idx="1"/>
          </p:nvPr>
        </p:nvSpPr>
        <p:spPr>
          <a:xfrm>
            <a:off x="1451581" y="2015732"/>
            <a:ext cx="4172212" cy="3450613"/>
          </a:xfrm>
        </p:spPr>
        <p:txBody>
          <a:bodyPr>
            <a:normAutofit/>
          </a:bodyPr>
          <a:lstStyle/>
          <a:p>
            <a:pPr>
              <a:lnSpc>
                <a:spcPct val="110000"/>
              </a:lnSpc>
            </a:pPr>
            <a:r>
              <a:rPr lang="nl-NL" sz="1300" dirty="0"/>
              <a:t>Het Hermes-netwerk van Geri en andere bestaande contacten kan actief benaderd worden via:</a:t>
            </a:r>
          </a:p>
          <a:p>
            <a:pPr>
              <a:lnSpc>
                <a:spcPct val="110000"/>
              </a:lnSpc>
            </a:pPr>
            <a:r>
              <a:rPr lang="nl-NL" sz="1300" dirty="0"/>
              <a:t>Persoonlijk bericht of e-mail: kort en vriendelijk informeren over de kerst- en vergaderarrangementen met call-</a:t>
            </a:r>
            <a:r>
              <a:rPr lang="nl-NL" sz="1300" dirty="0" err="1"/>
              <a:t>to</a:t>
            </a:r>
            <a:r>
              <a:rPr lang="nl-NL" sz="1300" dirty="0"/>
              <a:t>-action.</a:t>
            </a:r>
          </a:p>
          <a:p>
            <a:pPr>
              <a:lnSpc>
                <a:spcPct val="110000"/>
              </a:lnSpc>
            </a:pPr>
            <a:r>
              <a:rPr lang="nl-NL" sz="1300" dirty="0"/>
              <a:t>Kerstkaart of klein cadeautje: bijvoorbeeld een kerstkaart of mini kerstpakket sturen, zoals in eerdere acties, om aandacht te trekken en persoonlijk te blijven.</a:t>
            </a:r>
          </a:p>
          <a:p>
            <a:pPr>
              <a:lnSpc>
                <a:spcPct val="110000"/>
              </a:lnSpc>
            </a:pPr>
            <a:r>
              <a:rPr lang="nl-NL" sz="1300" dirty="0"/>
              <a:t>Tip: combineer meerdere contactmomenten (kaart + bericht + follow-up) voor een hogere respons.</a:t>
            </a:r>
          </a:p>
        </p:txBody>
      </p:sp>
      <p:pic>
        <p:nvPicPr>
          <p:cNvPr id="8" name="Afbeelding 7" descr="Afbeelding met verven, Kinderkunst, kunst, tekening&#10;&#10;Door AI gegenereerde inhoud is mogelijk onjuist.">
            <a:extLst>
              <a:ext uri="{FF2B5EF4-FFF2-40B4-BE49-F238E27FC236}">
                <a16:creationId xmlns:a16="http://schemas.microsoft.com/office/drawing/2014/main" id="{82A3569A-DE7A-CF7E-1343-F425FA5C7843}"/>
              </a:ext>
            </a:extLst>
          </p:cNvPr>
          <p:cNvPicPr>
            <a:picLocks noChangeAspect="1"/>
          </p:cNvPicPr>
          <p:nvPr/>
        </p:nvPicPr>
        <p:blipFill>
          <a:blip r:embed="rId2"/>
          <a:stretch>
            <a:fillRect/>
          </a:stretch>
        </p:blipFill>
        <p:spPr>
          <a:xfrm>
            <a:off x="6867628" y="805583"/>
            <a:ext cx="3414008" cy="4660762"/>
          </a:xfrm>
          <a:prstGeom prst="rect">
            <a:avLst/>
          </a:prstGeom>
        </p:spPr>
      </p:pic>
      <p:pic>
        <p:nvPicPr>
          <p:cNvPr id="19" name="Picture 1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8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9836FC04-E2EE-C99A-63CA-860AF5020D41}"/>
              </a:ext>
            </a:extLst>
          </p:cNvPr>
          <p:cNvSpPr>
            <a:spLocks noGrp="1"/>
          </p:cNvSpPr>
          <p:nvPr>
            <p:ph type="title"/>
          </p:nvPr>
        </p:nvSpPr>
        <p:spPr>
          <a:xfrm>
            <a:off x="1451580" y="804520"/>
            <a:ext cx="4176511" cy="1049235"/>
          </a:xfrm>
        </p:spPr>
        <p:txBody>
          <a:bodyPr>
            <a:normAutofit/>
          </a:bodyPr>
          <a:lstStyle/>
          <a:p>
            <a:r>
              <a:rPr lang="nl-NL" sz="2200" dirty="0"/>
              <a:t>5. social return – maatschappelijk initiatief</a:t>
            </a:r>
          </a:p>
        </p:txBody>
      </p:sp>
      <p:sp>
        <p:nvSpPr>
          <p:cNvPr id="19" name="Rectangle 18">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jdelijke aanduiding voor inhoud 2">
            <a:extLst>
              <a:ext uri="{FF2B5EF4-FFF2-40B4-BE49-F238E27FC236}">
                <a16:creationId xmlns:a16="http://schemas.microsoft.com/office/drawing/2014/main" id="{37A92C0E-E87B-D54A-3F8C-24CF795027A3}"/>
              </a:ext>
            </a:extLst>
          </p:cNvPr>
          <p:cNvSpPr>
            <a:spLocks noGrp="1"/>
          </p:cNvSpPr>
          <p:nvPr>
            <p:ph idx="1"/>
          </p:nvPr>
        </p:nvSpPr>
        <p:spPr>
          <a:xfrm>
            <a:off x="1451581" y="2015732"/>
            <a:ext cx="4172212" cy="3450613"/>
          </a:xfrm>
        </p:spPr>
        <p:txBody>
          <a:bodyPr>
            <a:normAutofit/>
          </a:bodyPr>
          <a:lstStyle/>
          <a:p>
            <a:pPr>
              <a:lnSpc>
                <a:spcPct val="110000"/>
              </a:lnSpc>
            </a:pPr>
            <a:r>
              <a:rPr lang="nl-NL" sz="1300" dirty="0"/>
              <a:t>Social return betekent dat een deel van de omzet of activiteiten van een organisatie wordt ingezet voor een maatschappelijk doel. Op deze manier dragen bedrijven en instellingen bij aan sociale impact en inclusie.</a:t>
            </a:r>
          </a:p>
          <a:p>
            <a:pPr>
              <a:lnSpc>
                <a:spcPct val="110000"/>
              </a:lnSpc>
            </a:pPr>
            <a:r>
              <a:rPr lang="nl-NL" sz="1300" dirty="0"/>
              <a:t>Voor ZIN biedt social return een kans om onze maatschappelijke betrokkenheid zichtbaar te maken en ons te onderscheiden als aanbieder van bijeenkomsten en kerstpakketten. Bedrijven kunnen via een speciaal platform hun bestedingen of subsidie toewijzen bij organisaties die hierbij zijn aangesloten. Dit sluit volledig aan bij onze kernwaarden: duurzaamheid, mensgerichtheid en verbinding.</a:t>
            </a:r>
          </a:p>
        </p:txBody>
      </p:sp>
      <p:pic>
        <p:nvPicPr>
          <p:cNvPr id="10" name="Afbeelding 9" descr="Afbeelding met kleding, persoon, glimlach, Container&#10;&#10;Door AI gegenereerde inhoud is mogelijk onjuist.">
            <a:extLst>
              <a:ext uri="{FF2B5EF4-FFF2-40B4-BE49-F238E27FC236}">
                <a16:creationId xmlns:a16="http://schemas.microsoft.com/office/drawing/2014/main" id="{1FA460D5-7E2F-2751-3F57-121E26E4279D}"/>
              </a:ext>
            </a:extLst>
          </p:cNvPr>
          <p:cNvPicPr>
            <a:picLocks noChangeAspect="1"/>
          </p:cNvPicPr>
          <p:nvPr/>
        </p:nvPicPr>
        <p:blipFill>
          <a:blip r:embed="rId2"/>
          <a:stretch>
            <a:fillRect/>
          </a:stretch>
        </p:blipFill>
        <p:spPr>
          <a:xfrm>
            <a:off x="6703764" y="805583"/>
            <a:ext cx="3741736" cy="4660762"/>
          </a:xfrm>
          <a:prstGeom prst="rect">
            <a:avLst/>
          </a:prstGeom>
        </p:spPr>
      </p:pic>
      <p:pic>
        <p:nvPicPr>
          <p:cNvPr id="21" name="Picture 20">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83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53" name="Straight Connector 615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1B436C0E-37D4-D225-69CF-438D6694D2B7}"/>
              </a:ext>
            </a:extLst>
          </p:cNvPr>
          <p:cNvSpPr>
            <a:spLocks noGrp="1"/>
          </p:cNvSpPr>
          <p:nvPr>
            <p:ph type="title"/>
          </p:nvPr>
        </p:nvSpPr>
        <p:spPr>
          <a:xfrm>
            <a:off x="1451580" y="804520"/>
            <a:ext cx="4176511" cy="1049235"/>
          </a:xfrm>
        </p:spPr>
        <p:txBody>
          <a:bodyPr>
            <a:normAutofit/>
          </a:bodyPr>
          <a:lstStyle/>
          <a:p>
            <a:r>
              <a:rPr lang="nl-NL" dirty="0"/>
              <a:t>6.Fysiek Langs gaan</a:t>
            </a:r>
          </a:p>
        </p:txBody>
      </p:sp>
      <p:sp>
        <p:nvSpPr>
          <p:cNvPr id="6155" name="Rectangle 615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jdelijke aanduiding voor inhoud 2">
            <a:extLst>
              <a:ext uri="{FF2B5EF4-FFF2-40B4-BE49-F238E27FC236}">
                <a16:creationId xmlns:a16="http://schemas.microsoft.com/office/drawing/2014/main" id="{34278405-1BAA-2DCD-4A32-BC14232B77E0}"/>
              </a:ext>
            </a:extLst>
          </p:cNvPr>
          <p:cNvSpPr>
            <a:spLocks noGrp="1"/>
          </p:cNvSpPr>
          <p:nvPr>
            <p:ph idx="1"/>
          </p:nvPr>
        </p:nvSpPr>
        <p:spPr>
          <a:xfrm>
            <a:off x="1451581" y="2015732"/>
            <a:ext cx="4172212" cy="3450613"/>
          </a:xfrm>
        </p:spPr>
        <p:txBody>
          <a:bodyPr>
            <a:normAutofit/>
          </a:bodyPr>
          <a:lstStyle/>
          <a:p>
            <a:pPr>
              <a:lnSpc>
                <a:spcPct val="110000"/>
              </a:lnSpc>
            </a:pPr>
            <a:r>
              <a:rPr lang="nl-NL" sz="1400" dirty="0"/>
              <a:t>Een persoonlijke bezoekronde bij bestaande en nieuwe bedrijven kan zeer effectief zijn. Hiermee laat je letterlijk zien wie we zijn, de sfeer van onze locatie ervaren en kun je direct inspelen op vragen of wensen. Dit werkt goed in combinatie met andere acties zoals bellen, LinkedIn of netwerkcontacten.</a:t>
            </a:r>
          </a:p>
          <a:p>
            <a:pPr>
              <a:lnSpc>
                <a:spcPct val="110000"/>
              </a:lnSpc>
            </a:pPr>
            <a:r>
              <a:rPr lang="nl-NL" sz="1400" dirty="0"/>
              <a:t>Tip: plan vooraf welke bedrijven bezocht worden, bereid een korte pitch voor, neem materiaal of een kleine attentie mee (bijv. kerstkaart of brochure) en leg direct een vervolgstap vast, zoals een afspraak of rondleiding.</a:t>
            </a:r>
          </a:p>
        </p:txBody>
      </p:sp>
      <p:pic>
        <p:nvPicPr>
          <p:cNvPr id="6146" name="Picture 2" descr="Zo vind je een compagnon en maak je goede afspraken | KVK">
            <a:extLst>
              <a:ext uri="{FF2B5EF4-FFF2-40B4-BE49-F238E27FC236}">
                <a16:creationId xmlns:a16="http://schemas.microsoft.com/office/drawing/2014/main" id="{928CAA4F-3463-F130-5A3C-351B847444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4411" y="1275798"/>
            <a:ext cx="4960442" cy="3720331"/>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615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159" name="Straight Connector 615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21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E9E9F-AE40-FFFA-7317-7BDDA8909474}"/>
              </a:ext>
            </a:extLst>
          </p:cNvPr>
          <p:cNvSpPr>
            <a:spLocks noGrp="1"/>
          </p:cNvSpPr>
          <p:nvPr>
            <p:ph type="title"/>
          </p:nvPr>
        </p:nvSpPr>
        <p:spPr>
          <a:xfrm>
            <a:off x="1451579" y="804519"/>
            <a:ext cx="9603275" cy="1049235"/>
          </a:xfrm>
        </p:spPr>
        <p:txBody>
          <a:bodyPr>
            <a:normAutofit/>
          </a:bodyPr>
          <a:lstStyle/>
          <a:p>
            <a:r>
              <a:rPr lang="nl-NL" dirty="0"/>
              <a:t>Nieuwe klanten</a:t>
            </a:r>
          </a:p>
        </p:txBody>
      </p:sp>
      <p:graphicFrame>
        <p:nvGraphicFramePr>
          <p:cNvPr id="5" name="Tijdelijke aanduiding voor inhoud 2">
            <a:extLst>
              <a:ext uri="{FF2B5EF4-FFF2-40B4-BE49-F238E27FC236}">
                <a16:creationId xmlns:a16="http://schemas.microsoft.com/office/drawing/2014/main" id="{02CD51E6-E334-402B-E77D-673CED25AC8A}"/>
              </a:ext>
            </a:extLst>
          </p:cNvPr>
          <p:cNvGraphicFramePr>
            <a:graphicFrameLocks noGrp="1"/>
          </p:cNvGraphicFramePr>
          <p:nvPr>
            <p:ph idx="1"/>
            <p:extLst>
              <p:ext uri="{D42A27DB-BD31-4B8C-83A1-F6EECF244321}">
                <p14:modId xmlns:p14="http://schemas.microsoft.com/office/powerpoint/2010/main" val="4116278691"/>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7380505"/>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628</TotalTime>
  <Words>548</Words>
  <Application>Microsoft Macintosh PowerPoint</Application>
  <PresentationFormat>Breedbeeld</PresentationFormat>
  <Paragraphs>33</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Gill Sans MT</vt:lpstr>
      <vt:lpstr>Galerie</vt:lpstr>
      <vt:lpstr>PowerPoint-presentatie</vt:lpstr>
      <vt:lpstr>Validatie</vt:lpstr>
      <vt:lpstr>1. Bellen – bestaande en nieuwe bedrijven</vt:lpstr>
      <vt:lpstr>2. LinkedIn - persoonlijke berichten</vt:lpstr>
      <vt:lpstr>3. Video</vt:lpstr>
      <vt:lpstr>4. Binnen netwerk uitzetten</vt:lpstr>
      <vt:lpstr>5. social return – maatschappelijk initiatief</vt:lpstr>
      <vt:lpstr>6.Fysiek Langs gaan</vt:lpstr>
      <vt:lpstr>Nieuwe klanten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j.donderwinkel@outlook.com</dc:creator>
  <cp:lastModifiedBy>j.donderwinkel@outlook.com</cp:lastModifiedBy>
  <cp:revision>25</cp:revision>
  <dcterms:created xsi:type="dcterms:W3CDTF">2025-11-12T08:43:18Z</dcterms:created>
  <dcterms:modified xsi:type="dcterms:W3CDTF">2025-11-20T13:34:02Z</dcterms:modified>
</cp:coreProperties>
</file>